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Bitter" panose="020B0604020202020204" charset="-18"/>
      <p:regular r:id="rId22"/>
      <p:bold r:id="rId23"/>
      <p:italic r:id="rId24"/>
      <p:boldItalic r:id="rId25"/>
    </p:embeddedFont>
    <p:embeddedFont>
      <p:font typeface="Bitter ExtraBold" panose="020B0604020202020204" charset="-18"/>
      <p:bold r:id="rId26"/>
      <p:boldItalic r:id="rId27"/>
    </p:embeddedFont>
    <p:embeddedFont>
      <p:font typeface="Merriweather" panose="00000500000000000000" pitchFamily="2" charset="-18"/>
      <p:regular r:id="rId28"/>
      <p:bold r:id="rId29"/>
      <p:italic r:id="rId30"/>
      <p:boldItalic r:id="rId31"/>
    </p:embeddedFont>
    <p:embeddedFont>
      <p:font typeface="Open Sans" panose="020B0606030504020204" pitchFamily="34" charset="0"/>
      <p:regular r:id="rId32"/>
      <p:bold r:id="rId33"/>
      <p:italic r:id="rId34"/>
      <p:boldItalic r:id="rId35"/>
    </p:embeddedFont>
    <p:embeddedFont>
      <p:font typeface="Poppins" panose="00000500000000000000" pitchFamily="2" charset="-18"/>
      <p:regular r:id="rId36"/>
      <p:bold r:id="rId37"/>
      <p:italic r:id="rId38"/>
      <p:boldItalic r:id="rId39"/>
    </p:embeddedFont>
    <p:embeddedFont>
      <p:font typeface="Raleway" pitchFamily="2" charset="-18"/>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232B375-2BFF-4AF2-8C56-0EDF1FBBC337}">
  <a:tblStyle styleId="{4232B375-2BFF-4AF2-8C56-0EDF1FBBC3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5" d="100"/>
          <a:sy n="125" d="100"/>
        </p:scale>
        <p:origin x="153"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20.fntdata"/></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ed3401ed36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1c1c71dde4_3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1c1c71dde4_3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e1d838b627_4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e1d838b627_4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31c1c71dde4_3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31c1c71dde4_3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2b06d0156fc_0_17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2b06d0156fc_0_17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e1d838b627_4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e20d9cf87a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e20d9cf87a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31c1c71dde4_1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31c1c71dde4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e1d838b627_4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2b06d0156fc_0_17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2b06d0156fc_0_17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31c1c71dde4_2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31c1c71dde4_2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e1d838b62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e1d838b6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e207fd22f2_0_250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e1d838b627_4_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e1d838b627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e1d838b627_4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e1d838b627_4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e1d838b627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e1d838b62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e1d838b62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bit.ly/2TtBDfr"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hyperlink" Target="http://bit.ly/2TyoMsr" TargetMode="External"/><Relationship Id="rId5" Type="http://schemas.openxmlformats.org/officeDocument/2006/relationships/hyperlink" Target="https://bit.ly/3A1uf1Q" TargetMode="Externa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10" name="Google Shape;10;p2"/>
          <p:cNvGrpSpPr/>
          <p:nvPr/>
        </p:nvGrpSpPr>
        <p:grpSpPr>
          <a:xfrm>
            <a:off x="-137951" y="-156662"/>
            <a:ext cx="9281954" cy="5307014"/>
            <a:chOff x="-137951" y="-156662"/>
            <a:chExt cx="9281954" cy="5307014"/>
          </a:xfrm>
        </p:grpSpPr>
        <p:pic>
          <p:nvPicPr>
            <p:cNvPr id="11" name="Google Shape;11;p2"/>
            <p:cNvPicPr preferRelativeResize="0"/>
            <p:nvPr/>
          </p:nvPicPr>
          <p:blipFill>
            <a:blip r:embed="rId3">
              <a:alphaModFix/>
            </a:blip>
            <a:stretch>
              <a:fillRect/>
            </a:stretch>
          </p:blipFill>
          <p:spPr>
            <a:xfrm>
              <a:off x="-137951" y="-156662"/>
              <a:ext cx="1875200" cy="1392336"/>
            </a:xfrm>
            <a:prstGeom prst="rect">
              <a:avLst/>
            </a:prstGeom>
            <a:noFill/>
            <a:ln>
              <a:noFill/>
            </a:ln>
          </p:spPr>
        </p:pic>
        <p:pic>
          <p:nvPicPr>
            <p:cNvPr id="12" name="Google Shape;12;p2"/>
            <p:cNvPicPr preferRelativeResize="0"/>
            <p:nvPr/>
          </p:nvPicPr>
          <p:blipFill>
            <a:blip r:embed="rId4">
              <a:alphaModFix/>
            </a:blip>
            <a:stretch>
              <a:fillRect/>
            </a:stretch>
          </p:blipFill>
          <p:spPr>
            <a:xfrm>
              <a:off x="7268803" y="4157602"/>
              <a:ext cx="1875200" cy="992750"/>
            </a:xfrm>
            <a:prstGeom prst="rect">
              <a:avLst/>
            </a:prstGeom>
            <a:noFill/>
            <a:ln>
              <a:noFill/>
            </a:ln>
          </p:spPr>
        </p:pic>
      </p:grpSp>
      <p:sp>
        <p:nvSpPr>
          <p:cNvPr id="13" name="Google Shape;13;p2"/>
          <p:cNvSpPr txBox="1">
            <a:spLocks noGrp="1"/>
          </p:cNvSpPr>
          <p:nvPr>
            <p:ph type="ctrTitle"/>
          </p:nvPr>
        </p:nvSpPr>
        <p:spPr>
          <a:xfrm>
            <a:off x="713225" y="1540288"/>
            <a:ext cx="4387200" cy="15777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713225" y="3209613"/>
            <a:ext cx="4387200" cy="3936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4"/>
        <p:cNvGrpSpPr/>
        <p:nvPr/>
      </p:nvGrpSpPr>
      <p:grpSpPr>
        <a:xfrm>
          <a:off x="0" y="0"/>
          <a:ext cx="0" cy="0"/>
          <a:chOff x="0" y="0"/>
          <a:chExt cx="0" cy="0"/>
        </a:xfrm>
      </p:grpSpPr>
      <p:pic>
        <p:nvPicPr>
          <p:cNvPr id="65" name="Google Shape;65;p11"/>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66" name="Google Shape;66;p11"/>
          <p:cNvGrpSpPr/>
          <p:nvPr/>
        </p:nvGrpSpPr>
        <p:grpSpPr>
          <a:xfrm>
            <a:off x="-1197383" y="1142059"/>
            <a:ext cx="11220037" cy="5005667"/>
            <a:chOff x="-1197383" y="1142059"/>
            <a:chExt cx="11220037" cy="5005667"/>
          </a:xfrm>
        </p:grpSpPr>
        <p:pic>
          <p:nvPicPr>
            <p:cNvPr id="67" name="Google Shape;67;p11"/>
            <p:cNvPicPr preferRelativeResize="0"/>
            <p:nvPr/>
          </p:nvPicPr>
          <p:blipFill>
            <a:blip r:embed="rId3">
              <a:alphaModFix/>
            </a:blip>
            <a:stretch>
              <a:fillRect/>
            </a:stretch>
          </p:blipFill>
          <p:spPr>
            <a:xfrm rot="-4525740">
              <a:off x="7784764" y="1867254"/>
              <a:ext cx="2537348" cy="1343292"/>
            </a:xfrm>
            <a:prstGeom prst="rect">
              <a:avLst/>
            </a:prstGeom>
            <a:noFill/>
            <a:ln>
              <a:noFill/>
            </a:ln>
          </p:spPr>
        </p:pic>
        <p:pic>
          <p:nvPicPr>
            <p:cNvPr id="68" name="Google Shape;68;p11"/>
            <p:cNvPicPr preferRelativeResize="0"/>
            <p:nvPr/>
          </p:nvPicPr>
          <p:blipFill>
            <a:blip r:embed="rId4">
              <a:alphaModFix/>
            </a:blip>
            <a:stretch>
              <a:fillRect/>
            </a:stretch>
          </p:blipFill>
          <p:spPr>
            <a:xfrm rot="-6909385">
              <a:off x="-1060270" y="3377157"/>
              <a:ext cx="2822399" cy="2095616"/>
            </a:xfrm>
            <a:prstGeom prst="rect">
              <a:avLst/>
            </a:prstGeom>
            <a:noFill/>
            <a:ln>
              <a:noFill/>
            </a:ln>
          </p:spPr>
        </p:pic>
      </p:grpSp>
      <p:sp>
        <p:nvSpPr>
          <p:cNvPr id="69" name="Google Shape;69;p11"/>
          <p:cNvSpPr txBox="1">
            <a:spLocks noGrp="1"/>
          </p:cNvSpPr>
          <p:nvPr>
            <p:ph type="title" hasCustomPrompt="1"/>
          </p:nvPr>
        </p:nvSpPr>
        <p:spPr>
          <a:xfrm>
            <a:off x="2187450" y="539500"/>
            <a:ext cx="4769100" cy="7995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0" name="Google Shape;70;p11"/>
          <p:cNvSpPr txBox="1">
            <a:spLocks noGrp="1"/>
          </p:cNvSpPr>
          <p:nvPr>
            <p:ph type="subTitle" idx="1"/>
          </p:nvPr>
        </p:nvSpPr>
        <p:spPr>
          <a:xfrm>
            <a:off x="2187450" y="1402900"/>
            <a:ext cx="47691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
  <p:cSld name="CUSTOM_1">
    <p:spTree>
      <p:nvGrpSpPr>
        <p:cNvPr id="1" name="Shape 72"/>
        <p:cNvGrpSpPr/>
        <p:nvPr/>
      </p:nvGrpSpPr>
      <p:grpSpPr>
        <a:xfrm>
          <a:off x="0" y="0"/>
          <a:ext cx="0" cy="0"/>
          <a:chOff x="0" y="0"/>
          <a:chExt cx="0" cy="0"/>
        </a:xfrm>
      </p:grpSpPr>
      <p:pic>
        <p:nvPicPr>
          <p:cNvPr id="73" name="Google Shape;73;p13"/>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74" name="Google Shape;74;p13"/>
          <p:cNvGrpSpPr/>
          <p:nvPr/>
        </p:nvGrpSpPr>
        <p:grpSpPr>
          <a:xfrm>
            <a:off x="-943650" y="3356636"/>
            <a:ext cx="11205868" cy="3226057"/>
            <a:chOff x="-943650" y="3356636"/>
            <a:chExt cx="11205868" cy="3226057"/>
          </a:xfrm>
        </p:grpSpPr>
        <p:pic>
          <p:nvPicPr>
            <p:cNvPr id="75" name="Google Shape;75;p13"/>
            <p:cNvPicPr preferRelativeResize="0"/>
            <p:nvPr/>
          </p:nvPicPr>
          <p:blipFill>
            <a:blip r:embed="rId3">
              <a:alphaModFix/>
            </a:blip>
            <a:stretch>
              <a:fillRect/>
            </a:stretch>
          </p:blipFill>
          <p:spPr>
            <a:xfrm rot="2700000">
              <a:off x="-840310" y="4102968"/>
              <a:ext cx="2537346" cy="1343292"/>
            </a:xfrm>
            <a:prstGeom prst="rect">
              <a:avLst/>
            </a:prstGeom>
            <a:noFill/>
            <a:ln>
              <a:noFill/>
            </a:ln>
          </p:spPr>
        </p:pic>
        <p:pic>
          <p:nvPicPr>
            <p:cNvPr id="76" name="Google Shape;76;p13"/>
            <p:cNvPicPr preferRelativeResize="0"/>
            <p:nvPr/>
          </p:nvPicPr>
          <p:blipFill>
            <a:blip r:embed="rId4">
              <a:alphaModFix/>
            </a:blip>
            <a:stretch>
              <a:fillRect/>
            </a:stretch>
          </p:blipFill>
          <p:spPr>
            <a:xfrm rot="8999999">
              <a:off x="7104981" y="3921856"/>
              <a:ext cx="2822398" cy="2095617"/>
            </a:xfrm>
            <a:prstGeom prst="rect">
              <a:avLst/>
            </a:prstGeom>
            <a:noFill/>
            <a:ln>
              <a:noFill/>
            </a:ln>
          </p:spPr>
        </p:pic>
      </p:grpSp>
      <p:sp>
        <p:nvSpPr>
          <p:cNvPr id="77" name="Google Shape;77;p13"/>
          <p:cNvSpPr txBox="1">
            <a:spLocks noGrp="1"/>
          </p:cNvSpPr>
          <p:nvPr>
            <p:ph type="subTitle" idx="1"/>
          </p:nvPr>
        </p:nvSpPr>
        <p:spPr>
          <a:xfrm>
            <a:off x="5382188" y="2195075"/>
            <a:ext cx="2791200" cy="100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78" name="Google Shape;78;p13"/>
          <p:cNvSpPr txBox="1">
            <a:spLocks noGrp="1"/>
          </p:cNvSpPr>
          <p:nvPr>
            <p:ph type="title"/>
          </p:nvPr>
        </p:nvSpPr>
        <p:spPr>
          <a:xfrm>
            <a:off x="7151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r" rtl="0">
              <a:spcBef>
                <a:spcPts val="0"/>
              </a:spcBef>
              <a:spcAft>
                <a:spcPts val="0"/>
              </a:spcAft>
              <a:buSzPts val="3000"/>
              <a:buNone/>
              <a:defRPr/>
            </a:lvl2pPr>
            <a:lvl3pPr lvl="2" algn="r" rtl="0">
              <a:spcBef>
                <a:spcPts val="0"/>
              </a:spcBef>
              <a:spcAft>
                <a:spcPts val="0"/>
              </a:spcAft>
              <a:buSzPts val="3000"/>
              <a:buNone/>
              <a:defRPr/>
            </a:lvl3pPr>
            <a:lvl4pPr lvl="3" algn="r" rtl="0">
              <a:spcBef>
                <a:spcPts val="0"/>
              </a:spcBef>
              <a:spcAft>
                <a:spcPts val="0"/>
              </a:spcAft>
              <a:buSzPts val="3000"/>
              <a:buNone/>
              <a:defRPr/>
            </a:lvl4pPr>
            <a:lvl5pPr lvl="4" algn="r" rtl="0">
              <a:spcBef>
                <a:spcPts val="0"/>
              </a:spcBef>
              <a:spcAft>
                <a:spcPts val="0"/>
              </a:spcAft>
              <a:buSzPts val="3000"/>
              <a:buNone/>
              <a:defRPr/>
            </a:lvl5pPr>
            <a:lvl6pPr lvl="5" algn="r" rtl="0">
              <a:spcBef>
                <a:spcPts val="0"/>
              </a:spcBef>
              <a:spcAft>
                <a:spcPts val="0"/>
              </a:spcAft>
              <a:buSzPts val="3000"/>
              <a:buNone/>
              <a:defRPr/>
            </a:lvl6pPr>
            <a:lvl7pPr lvl="6" algn="r" rtl="0">
              <a:spcBef>
                <a:spcPts val="0"/>
              </a:spcBef>
              <a:spcAft>
                <a:spcPts val="0"/>
              </a:spcAft>
              <a:buSzPts val="3000"/>
              <a:buNone/>
              <a:defRPr/>
            </a:lvl7pPr>
            <a:lvl8pPr lvl="7" algn="r" rtl="0">
              <a:spcBef>
                <a:spcPts val="0"/>
              </a:spcBef>
              <a:spcAft>
                <a:spcPts val="0"/>
              </a:spcAft>
              <a:buSzPts val="3000"/>
              <a:buNone/>
              <a:defRPr/>
            </a:lvl8pPr>
            <a:lvl9pPr lvl="8" algn="r" rtl="0">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9"/>
        <p:cNvGrpSpPr/>
        <p:nvPr/>
      </p:nvGrpSpPr>
      <p:grpSpPr>
        <a:xfrm>
          <a:off x="0" y="0"/>
          <a:ext cx="0" cy="0"/>
          <a:chOff x="0" y="0"/>
          <a:chExt cx="0" cy="0"/>
        </a:xfrm>
      </p:grpSpPr>
      <p:pic>
        <p:nvPicPr>
          <p:cNvPr id="80" name="Google Shape;80;p14"/>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81" name="Google Shape;81;p14"/>
          <p:cNvGrpSpPr/>
          <p:nvPr/>
        </p:nvGrpSpPr>
        <p:grpSpPr>
          <a:xfrm>
            <a:off x="-154959" y="-1091674"/>
            <a:ext cx="9991102" cy="2441091"/>
            <a:chOff x="-154959" y="-1091674"/>
            <a:chExt cx="9991102" cy="2441091"/>
          </a:xfrm>
        </p:grpSpPr>
        <p:pic>
          <p:nvPicPr>
            <p:cNvPr id="82" name="Google Shape;82;p14"/>
            <p:cNvPicPr preferRelativeResize="0"/>
            <p:nvPr/>
          </p:nvPicPr>
          <p:blipFill>
            <a:blip r:embed="rId3">
              <a:alphaModFix/>
            </a:blip>
            <a:stretch>
              <a:fillRect/>
            </a:stretch>
          </p:blipFill>
          <p:spPr>
            <a:xfrm>
              <a:off x="-154959" y="-127650"/>
              <a:ext cx="1114518" cy="953525"/>
            </a:xfrm>
            <a:prstGeom prst="rect">
              <a:avLst/>
            </a:prstGeom>
            <a:noFill/>
            <a:ln>
              <a:noFill/>
            </a:ln>
          </p:spPr>
        </p:pic>
        <p:pic>
          <p:nvPicPr>
            <p:cNvPr id="83" name="Google Shape;83;p14"/>
            <p:cNvPicPr preferRelativeResize="0"/>
            <p:nvPr/>
          </p:nvPicPr>
          <p:blipFill>
            <a:blip r:embed="rId4">
              <a:alphaModFix/>
            </a:blip>
            <a:stretch>
              <a:fillRect/>
            </a:stretch>
          </p:blipFill>
          <p:spPr>
            <a:xfrm rot="-8725236">
              <a:off x="7252807" y="-515086"/>
              <a:ext cx="2432742" cy="1287916"/>
            </a:xfrm>
            <a:prstGeom prst="rect">
              <a:avLst/>
            </a:prstGeom>
            <a:noFill/>
            <a:ln>
              <a:noFill/>
            </a:ln>
          </p:spPr>
        </p:pic>
      </p:grpSp>
      <p:sp>
        <p:nvSpPr>
          <p:cNvPr id="84" name="Google Shape;84;p1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85"/>
        <p:cNvGrpSpPr/>
        <p:nvPr/>
      </p:nvGrpSpPr>
      <p:grpSpPr>
        <a:xfrm>
          <a:off x="0" y="0"/>
          <a:ext cx="0" cy="0"/>
          <a:chOff x="0" y="0"/>
          <a:chExt cx="0" cy="0"/>
        </a:xfrm>
      </p:grpSpPr>
      <p:pic>
        <p:nvPicPr>
          <p:cNvPr id="86" name="Google Shape;86;p15"/>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87" name="Google Shape;87;p15"/>
          <p:cNvGrpSpPr/>
          <p:nvPr/>
        </p:nvGrpSpPr>
        <p:grpSpPr>
          <a:xfrm>
            <a:off x="-471088" y="2464233"/>
            <a:ext cx="10284377" cy="3005600"/>
            <a:chOff x="-471088" y="2464233"/>
            <a:chExt cx="10284377" cy="3005600"/>
          </a:xfrm>
        </p:grpSpPr>
        <p:pic>
          <p:nvPicPr>
            <p:cNvPr id="88" name="Google Shape;88;p15"/>
            <p:cNvPicPr preferRelativeResize="0"/>
            <p:nvPr/>
          </p:nvPicPr>
          <p:blipFill>
            <a:blip r:embed="rId3">
              <a:alphaModFix/>
            </a:blip>
            <a:stretch>
              <a:fillRect/>
            </a:stretch>
          </p:blipFill>
          <p:spPr>
            <a:xfrm rot="4847252">
              <a:off x="-1231025" y="3505221"/>
              <a:ext cx="2895074" cy="923624"/>
            </a:xfrm>
            <a:prstGeom prst="rect">
              <a:avLst/>
            </a:prstGeom>
            <a:noFill/>
            <a:ln>
              <a:noFill/>
            </a:ln>
          </p:spPr>
        </p:pic>
        <p:pic>
          <p:nvPicPr>
            <p:cNvPr id="89" name="Google Shape;89;p15"/>
            <p:cNvPicPr preferRelativeResize="0"/>
            <p:nvPr/>
          </p:nvPicPr>
          <p:blipFill>
            <a:blip r:embed="rId4">
              <a:alphaModFix/>
            </a:blip>
            <a:stretch>
              <a:fillRect/>
            </a:stretch>
          </p:blipFill>
          <p:spPr>
            <a:xfrm rot="-4283570">
              <a:off x="8180996" y="3074390"/>
              <a:ext cx="1792928" cy="949190"/>
            </a:xfrm>
            <a:prstGeom prst="rect">
              <a:avLst/>
            </a:prstGeom>
            <a:noFill/>
            <a:ln>
              <a:noFill/>
            </a:ln>
          </p:spPr>
        </p:pic>
      </p:grpSp>
      <p:sp>
        <p:nvSpPr>
          <p:cNvPr id="90" name="Google Shape;90;p1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91"/>
        <p:cNvGrpSpPr/>
        <p:nvPr/>
      </p:nvGrpSpPr>
      <p:grpSpPr>
        <a:xfrm>
          <a:off x="0" y="0"/>
          <a:ext cx="0" cy="0"/>
          <a:chOff x="0" y="0"/>
          <a:chExt cx="0" cy="0"/>
        </a:xfrm>
      </p:grpSpPr>
      <p:pic>
        <p:nvPicPr>
          <p:cNvPr id="92" name="Google Shape;92;p16"/>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93" name="Google Shape;93;p16"/>
          <p:cNvGrpSpPr/>
          <p:nvPr/>
        </p:nvGrpSpPr>
        <p:grpSpPr>
          <a:xfrm>
            <a:off x="-9" y="0"/>
            <a:ext cx="10096794" cy="5489956"/>
            <a:chOff x="-9" y="0"/>
            <a:chExt cx="10096794" cy="5489956"/>
          </a:xfrm>
        </p:grpSpPr>
        <p:pic>
          <p:nvPicPr>
            <p:cNvPr id="94" name="Google Shape;94;p16"/>
            <p:cNvPicPr preferRelativeResize="0"/>
            <p:nvPr/>
          </p:nvPicPr>
          <p:blipFill>
            <a:blip r:embed="rId3">
              <a:alphaModFix/>
            </a:blip>
            <a:stretch>
              <a:fillRect/>
            </a:stretch>
          </p:blipFill>
          <p:spPr>
            <a:xfrm>
              <a:off x="-9" y="0"/>
              <a:ext cx="1114518" cy="953525"/>
            </a:xfrm>
            <a:prstGeom prst="rect">
              <a:avLst/>
            </a:prstGeom>
            <a:noFill/>
            <a:ln>
              <a:noFill/>
            </a:ln>
          </p:spPr>
        </p:pic>
        <p:pic>
          <p:nvPicPr>
            <p:cNvPr id="95" name="Google Shape;95;p16"/>
            <p:cNvPicPr preferRelativeResize="0"/>
            <p:nvPr/>
          </p:nvPicPr>
          <p:blipFill>
            <a:blip r:embed="rId4">
              <a:alphaModFix/>
            </a:blip>
            <a:stretch>
              <a:fillRect/>
            </a:stretch>
          </p:blipFill>
          <p:spPr>
            <a:xfrm rot="-4303184">
              <a:off x="7887419" y="3489025"/>
              <a:ext cx="2432744" cy="1287916"/>
            </a:xfrm>
            <a:prstGeom prst="rect">
              <a:avLst/>
            </a:prstGeom>
            <a:noFill/>
            <a:ln>
              <a:noFill/>
            </a:ln>
          </p:spPr>
        </p:pic>
      </p:grpSp>
      <p:sp>
        <p:nvSpPr>
          <p:cNvPr id="96" name="Google Shape;96;p16"/>
          <p:cNvSpPr txBox="1">
            <a:spLocks noGrp="1"/>
          </p:cNvSpPr>
          <p:nvPr>
            <p:ph type="subTitle" idx="1"/>
          </p:nvPr>
        </p:nvSpPr>
        <p:spPr>
          <a:xfrm>
            <a:off x="720000" y="3179875"/>
            <a:ext cx="2191500" cy="9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 name="Google Shape;97;p16"/>
          <p:cNvSpPr txBox="1">
            <a:spLocks noGrp="1"/>
          </p:cNvSpPr>
          <p:nvPr>
            <p:ph type="subTitle" idx="2"/>
          </p:nvPr>
        </p:nvSpPr>
        <p:spPr>
          <a:xfrm>
            <a:off x="3476250" y="3178950"/>
            <a:ext cx="2191500" cy="9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6"/>
          <p:cNvSpPr txBox="1">
            <a:spLocks noGrp="1"/>
          </p:cNvSpPr>
          <p:nvPr>
            <p:ph type="subTitle" idx="3"/>
          </p:nvPr>
        </p:nvSpPr>
        <p:spPr>
          <a:xfrm>
            <a:off x="6232501" y="3179875"/>
            <a:ext cx="2191500" cy="9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00" name="Google Shape;100;p16"/>
          <p:cNvSpPr txBox="1">
            <a:spLocks noGrp="1"/>
          </p:cNvSpPr>
          <p:nvPr>
            <p:ph type="subTitle" idx="4"/>
          </p:nvPr>
        </p:nvSpPr>
        <p:spPr>
          <a:xfrm>
            <a:off x="720000" y="2884425"/>
            <a:ext cx="21915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101" name="Google Shape;101;p16"/>
          <p:cNvSpPr txBox="1">
            <a:spLocks noGrp="1"/>
          </p:cNvSpPr>
          <p:nvPr>
            <p:ph type="subTitle" idx="5"/>
          </p:nvPr>
        </p:nvSpPr>
        <p:spPr>
          <a:xfrm>
            <a:off x="6232501" y="2884425"/>
            <a:ext cx="21915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102" name="Google Shape;102;p16"/>
          <p:cNvSpPr txBox="1">
            <a:spLocks noGrp="1"/>
          </p:cNvSpPr>
          <p:nvPr>
            <p:ph type="subTitle" idx="6"/>
          </p:nvPr>
        </p:nvSpPr>
        <p:spPr>
          <a:xfrm>
            <a:off x="3476250" y="2884424"/>
            <a:ext cx="21915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_2">
    <p:spTree>
      <p:nvGrpSpPr>
        <p:cNvPr id="1" name="Shape 103"/>
        <p:cNvGrpSpPr/>
        <p:nvPr/>
      </p:nvGrpSpPr>
      <p:grpSpPr>
        <a:xfrm>
          <a:off x="0" y="0"/>
          <a:ext cx="0" cy="0"/>
          <a:chOff x="0" y="0"/>
          <a:chExt cx="0" cy="0"/>
        </a:xfrm>
      </p:grpSpPr>
      <p:pic>
        <p:nvPicPr>
          <p:cNvPr id="104" name="Google Shape;104;p17"/>
          <p:cNvPicPr preferRelativeResize="0"/>
          <p:nvPr/>
        </p:nvPicPr>
        <p:blipFill>
          <a:blip r:embed="rId2">
            <a:alphaModFix amt="30000"/>
          </a:blip>
          <a:stretch>
            <a:fillRect/>
          </a:stretch>
        </p:blipFill>
        <p:spPr>
          <a:xfrm>
            <a:off x="0" y="-6862"/>
            <a:ext cx="9144000" cy="5157216"/>
          </a:xfrm>
          <a:prstGeom prst="rect">
            <a:avLst/>
          </a:prstGeom>
          <a:noFill/>
          <a:ln>
            <a:noFill/>
          </a:ln>
        </p:spPr>
      </p:pic>
      <p:pic>
        <p:nvPicPr>
          <p:cNvPr id="105" name="Google Shape;105;p17"/>
          <p:cNvPicPr preferRelativeResize="0"/>
          <p:nvPr/>
        </p:nvPicPr>
        <p:blipFill>
          <a:blip r:embed="rId3">
            <a:alphaModFix/>
          </a:blip>
          <a:stretch>
            <a:fillRect/>
          </a:stretch>
        </p:blipFill>
        <p:spPr>
          <a:xfrm>
            <a:off x="237124" y="4433200"/>
            <a:ext cx="2403450" cy="766800"/>
          </a:xfrm>
          <a:prstGeom prst="rect">
            <a:avLst/>
          </a:prstGeom>
          <a:noFill/>
          <a:ln>
            <a:noFill/>
          </a:ln>
        </p:spPr>
      </p:pic>
      <p:sp>
        <p:nvSpPr>
          <p:cNvPr id="106" name="Google Shape;106;p17"/>
          <p:cNvSpPr txBox="1">
            <a:spLocks noGrp="1"/>
          </p:cNvSpPr>
          <p:nvPr>
            <p:ph type="subTitle" idx="1"/>
          </p:nvPr>
        </p:nvSpPr>
        <p:spPr>
          <a:xfrm>
            <a:off x="4096700" y="1601966"/>
            <a:ext cx="4334100" cy="4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7"/>
          <p:cNvSpPr txBox="1">
            <a:spLocks noGrp="1"/>
          </p:cNvSpPr>
          <p:nvPr>
            <p:ph type="subTitle" idx="2"/>
          </p:nvPr>
        </p:nvSpPr>
        <p:spPr>
          <a:xfrm>
            <a:off x="4094775" y="2464862"/>
            <a:ext cx="4334100" cy="4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17"/>
          <p:cNvSpPr txBox="1">
            <a:spLocks noGrp="1"/>
          </p:cNvSpPr>
          <p:nvPr>
            <p:ph type="subTitle" idx="3"/>
          </p:nvPr>
        </p:nvSpPr>
        <p:spPr>
          <a:xfrm>
            <a:off x="4096700" y="3327758"/>
            <a:ext cx="4334100" cy="4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7"/>
          <p:cNvSpPr txBox="1">
            <a:spLocks noGrp="1"/>
          </p:cNvSpPr>
          <p:nvPr>
            <p:ph type="subTitle" idx="4"/>
          </p:nvPr>
        </p:nvSpPr>
        <p:spPr>
          <a:xfrm>
            <a:off x="4094775" y="4190654"/>
            <a:ext cx="4334100" cy="4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7"/>
          <p:cNvSpPr txBox="1">
            <a:spLocks noGrp="1"/>
          </p:cNvSpPr>
          <p:nvPr>
            <p:ph type="title"/>
          </p:nvPr>
        </p:nvSpPr>
        <p:spPr>
          <a:xfrm>
            <a:off x="3208875" y="445025"/>
            <a:ext cx="52152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 name="Google Shape;111;p17"/>
          <p:cNvSpPr txBox="1">
            <a:spLocks noGrp="1"/>
          </p:cNvSpPr>
          <p:nvPr>
            <p:ph type="title" idx="5" hasCustomPrompt="1"/>
          </p:nvPr>
        </p:nvSpPr>
        <p:spPr>
          <a:xfrm>
            <a:off x="3208875" y="1358100"/>
            <a:ext cx="733500" cy="5727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3000" b="0">
                <a:solidFill>
                  <a:schemeClr val="lt1"/>
                </a:solidFill>
                <a:latin typeface="Bitter ExtraBold"/>
                <a:ea typeface="Bitter ExtraBold"/>
                <a:cs typeface="Bitter ExtraBold"/>
                <a:sym typeface="Bitter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7"/>
          <p:cNvSpPr txBox="1">
            <a:spLocks noGrp="1"/>
          </p:cNvSpPr>
          <p:nvPr>
            <p:ph type="title" idx="6" hasCustomPrompt="1"/>
          </p:nvPr>
        </p:nvSpPr>
        <p:spPr>
          <a:xfrm>
            <a:off x="3210025" y="3084930"/>
            <a:ext cx="731400" cy="5712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3000" b="0">
                <a:solidFill>
                  <a:schemeClr val="lt1"/>
                </a:solidFill>
                <a:latin typeface="Bitter ExtraBold"/>
                <a:ea typeface="Bitter ExtraBold"/>
                <a:cs typeface="Bitter ExtraBold"/>
                <a:sym typeface="Bitter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7"/>
          <p:cNvSpPr txBox="1">
            <a:spLocks noGrp="1"/>
          </p:cNvSpPr>
          <p:nvPr>
            <p:ph type="title" idx="7" hasCustomPrompt="1"/>
          </p:nvPr>
        </p:nvSpPr>
        <p:spPr>
          <a:xfrm>
            <a:off x="3208875" y="2222265"/>
            <a:ext cx="731400" cy="5712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3000" b="0">
                <a:solidFill>
                  <a:schemeClr val="lt1"/>
                </a:solidFill>
                <a:latin typeface="Bitter ExtraBold"/>
                <a:ea typeface="Bitter ExtraBold"/>
                <a:cs typeface="Bitter ExtraBold"/>
                <a:sym typeface="Bitter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7"/>
          <p:cNvSpPr txBox="1">
            <a:spLocks noGrp="1"/>
          </p:cNvSpPr>
          <p:nvPr>
            <p:ph type="title" idx="8" hasCustomPrompt="1"/>
          </p:nvPr>
        </p:nvSpPr>
        <p:spPr>
          <a:xfrm>
            <a:off x="3208875" y="3947594"/>
            <a:ext cx="731400" cy="5712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3000" b="0">
                <a:solidFill>
                  <a:schemeClr val="lt1"/>
                </a:solidFill>
                <a:latin typeface="Bitter ExtraBold"/>
                <a:ea typeface="Bitter ExtraBold"/>
                <a:cs typeface="Bitter ExtraBold"/>
                <a:sym typeface="Bitter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7"/>
          <p:cNvSpPr txBox="1">
            <a:spLocks noGrp="1"/>
          </p:cNvSpPr>
          <p:nvPr>
            <p:ph type="subTitle" idx="9"/>
          </p:nvPr>
        </p:nvSpPr>
        <p:spPr>
          <a:xfrm>
            <a:off x="4096532" y="1345017"/>
            <a:ext cx="4334100" cy="3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116" name="Google Shape;116;p17"/>
          <p:cNvSpPr txBox="1">
            <a:spLocks noGrp="1"/>
          </p:cNvSpPr>
          <p:nvPr>
            <p:ph type="subTitle" idx="13"/>
          </p:nvPr>
        </p:nvSpPr>
        <p:spPr>
          <a:xfrm>
            <a:off x="4096532" y="3070892"/>
            <a:ext cx="4334100" cy="3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117" name="Google Shape;117;p17"/>
          <p:cNvSpPr txBox="1">
            <a:spLocks noGrp="1"/>
          </p:cNvSpPr>
          <p:nvPr>
            <p:ph type="subTitle" idx="14"/>
          </p:nvPr>
        </p:nvSpPr>
        <p:spPr>
          <a:xfrm>
            <a:off x="4094775" y="2207954"/>
            <a:ext cx="4334100" cy="3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118" name="Google Shape;118;p17"/>
          <p:cNvSpPr txBox="1">
            <a:spLocks noGrp="1"/>
          </p:cNvSpPr>
          <p:nvPr>
            <p:ph type="subTitle" idx="15"/>
          </p:nvPr>
        </p:nvSpPr>
        <p:spPr>
          <a:xfrm>
            <a:off x="4094775" y="3933830"/>
            <a:ext cx="4334100" cy="3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9"/>
        <p:cNvGrpSpPr/>
        <p:nvPr/>
      </p:nvGrpSpPr>
      <p:grpSpPr>
        <a:xfrm>
          <a:off x="0" y="0"/>
          <a:ext cx="0" cy="0"/>
          <a:chOff x="0" y="0"/>
          <a:chExt cx="0" cy="0"/>
        </a:xfrm>
      </p:grpSpPr>
      <p:pic>
        <p:nvPicPr>
          <p:cNvPr id="120" name="Google Shape;120;p18"/>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121" name="Google Shape;121;p18"/>
          <p:cNvGrpSpPr/>
          <p:nvPr/>
        </p:nvGrpSpPr>
        <p:grpSpPr>
          <a:xfrm>
            <a:off x="-794893" y="-321924"/>
            <a:ext cx="10820301" cy="5465429"/>
            <a:chOff x="-794893" y="-321924"/>
            <a:chExt cx="10820301" cy="5465429"/>
          </a:xfrm>
        </p:grpSpPr>
        <p:pic>
          <p:nvPicPr>
            <p:cNvPr id="122" name="Google Shape;122;p18"/>
            <p:cNvPicPr preferRelativeResize="0"/>
            <p:nvPr/>
          </p:nvPicPr>
          <p:blipFill>
            <a:blip r:embed="rId3">
              <a:alphaModFix/>
            </a:blip>
            <a:stretch>
              <a:fillRect/>
            </a:stretch>
          </p:blipFill>
          <p:spPr>
            <a:xfrm rot="-7485218" flipH="1">
              <a:off x="8145502" y="235002"/>
              <a:ext cx="1875201" cy="992751"/>
            </a:xfrm>
            <a:prstGeom prst="rect">
              <a:avLst/>
            </a:prstGeom>
            <a:noFill/>
            <a:ln>
              <a:noFill/>
            </a:ln>
          </p:spPr>
        </p:pic>
        <p:pic>
          <p:nvPicPr>
            <p:cNvPr id="123" name="Google Shape;123;p18"/>
            <p:cNvPicPr preferRelativeResize="0"/>
            <p:nvPr/>
          </p:nvPicPr>
          <p:blipFill>
            <a:blip r:embed="rId4">
              <a:alphaModFix/>
            </a:blip>
            <a:stretch>
              <a:fillRect/>
            </a:stretch>
          </p:blipFill>
          <p:spPr>
            <a:xfrm rot="-5400000">
              <a:off x="-1036325" y="3509739"/>
              <a:ext cx="1875198" cy="1392335"/>
            </a:xfrm>
            <a:prstGeom prst="rect">
              <a:avLst/>
            </a:prstGeom>
            <a:noFill/>
            <a:ln>
              <a:noFill/>
            </a:ln>
          </p:spPr>
        </p:pic>
      </p:grpSp>
      <p:sp>
        <p:nvSpPr>
          <p:cNvPr id="124" name="Google Shape;124;p18"/>
          <p:cNvSpPr txBox="1">
            <a:spLocks noGrp="1"/>
          </p:cNvSpPr>
          <p:nvPr>
            <p:ph type="subTitle" idx="1"/>
          </p:nvPr>
        </p:nvSpPr>
        <p:spPr>
          <a:xfrm>
            <a:off x="1120987" y="1747800"/>
            <a:ext cx="3120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8"/>
          <p:cNvSpPr txBox="1">
            <a:spLocks noGrp="1"/>
          </p:cNvSpPr>
          <p:nvPr>
            <p:ph type="subTitle" idx="2"/>
          </p:nvPr>
        </p:nvSpPr>
        <p:spPr>
          <a:xfrm>
            <a:off x="1120987" y="2867800"/>
            <a:ext cx="3120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18"/>
          <p:cNvSpPr txBox="1">
            <a:spLocks noGrp="1"/>
          </p:cNvSpPr>
          <p:nvPr>
            <p:ph type="subTitle" idx="3"/>
          </p:nvPr>
        </p:nvSpPr>
        <p:spPr>
          <a:xfrm>
            <a:off x="1120987" y="3987800"/>
            <a:ext cx="3120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18"/>
          <p:cNvSpPr txBox="1">
            <a:spLocks noGrp="1"/>
          </p:cNvSpPr>
          <p:nvPr>
            <p:ph type="subTitle" idx="4"/>
          </p:nvPr>
        </p:nvSpPr>
        <p:spPr>
          <a:xfrm>
            <a:off x="4902113" y="2867800"/>
            <a:ext cx="3120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8"/>
          <p:cNvSpPr txBox="1">
            <a:spLocks noGrp="1"/>
          </p:cNvSpPr>
          <p:nvPr>
            <p:ph type="subTitle" idx="5"/>
          </p:nvPr>
        </p:nvSpPr>
        <p:spPr>
          <a:xfrm>
            <a:off x="4902113" y="1747800"/>
            <a:ext cx="3120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18"/>
          <p:cNvSpPr txBox="1">
            <a:spLocks noGrp="1"/>
          </p:cNvSpPr>
          <p:nvPr>
            <p:ph type="subTitle" idx="6"/>
          </p:nvPr>
        </p:nvSpPr>
        <p:spPr>
          <a:xfrm>
            <a:off x="4902113" y="3987800"/>
            <a:ext cx="31209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18"/>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1" name="Google Shape;131;p18"/>
          <p:cNvSpPr txBox="1">
            <a:spLocks noGrp="1"/>
          </p:cNvSpPr>
          <p:nvPr>
            <p:ph type="subTitle" idx="7"/>
          </p:nvPr>
        </p:nvSpPr>
        <p:spPr>
          <a:xfrm>
            <a:off x="1120987" y="1432150"/>
            <a:ext cx="31209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132" name="Google Shape;132;p18"/>
          <p:cNvSpPr txBox="1">
            <a:spLocks noGrp="1"/>
          </p:cNvSpPr>
          <p:nvPr>
            <p:ph type="subTitle" idx="8"/>
          </p:nvPr>
        </p:nvSpPr>
        <p:spPr>
          <a:xfrm>
            <a:off x="1120987" y="2552175"/>
            <a:ext cx="31209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133" name="Google Shape;133;p18"/>
          <p:cNvSpPr txBox="1">
            <a:spLocks noGrp="1"/>
          </p:cNvSpPr>
          <p:nvPr>
            <p:ph type="subTitle" idx="9"/>
          </p:nvPr>
        </p:nvSpPr>
        <p:spPr>
          <a:xfrm>
            <a:off x="4902113" y="1432150"/>
            <a:ext cx="31209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134" name="Google Shape;134;p18"/>
          <p:cNvSpPr txBox="1">
            <a:spLocks noGrp="1"/>
          </p:cNvSpPr>
          <p:nvPr>
            <p:ph type="subTitle" idx="13"/>
          </p:nvPr>
        </p:nvSpPr>
        <p:spPr>
          <a:xfrm>
            <a:off x="1120987" y="3672200"/>
            <a:ext cx="31209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135" name="Google Shape;135;p18"/>
          <p:cNvSpPr txBox="1">
            <a:spLocks noGrp="1"/>
          </p:cNvSpPr>
          <p:nvPr>
            <p:ph type="subTitle" idx="14"/>
          </p:nvPr>
        </p:nvSpPr>
        <p:spPr>
          <a:xfrm>
            <a:off x="4902113" y="2552175"/>
            <a:ext cx="31209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136" name="Google Shape;136;p18"/>
          <p:cNvSpPr txBox="1">
            <a:spLocks noGrp="1"/>
          </p:cNvSpPr>
          <p:nvPr>
            <p:ph type="subTitle" idx="15"/>
          </p:nvPr>
        </p:nvSpPr>
        <p:spPr>
          <a:xfrm>
            <a:off x="4902113" y="3672200"/>
            <a:ext cx="31209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37"/>
        <p:cNvGrpSpPr/>
        <p:nvPr/>
      </p:nvGrpSpPr>
      <p:grpSpPr>
        <a:xfrm>
          <a:off x="0" y="0"/>
          <a:ext cx="0" cy="0"/>
          <a:chOff x="0" y="0"/>
          <a:chExt cx="0" cy="0"/>
        </a:xfrm>
      </p:grpSpPr>
      <p:pic>
        <p:nvPicPr>
          <p:cNvPr id="138" name="Google Shape;138;p19"/>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139" name="Google Shape;139;p19"/>
          <p:cNvGrpSpPr/>
          <p:nvPr/>
        </p:nvGrpSpPr>
        <p:grpSpPr>
          <a:xfrm>
            <a:off x="1409157" y="-303203"/>
            <a:ext cx="8209180" cy="6114704"/>
            <a:chOff x="1409157" y="-303203"/>
            <a:chExt cx="8209180" cy="6114704"/>
          </a:xfrm>
        </p:grpSpPr>
        <p:pic>
          <p:nvPicPr>
            <p:cNvPr id="140" name="Google Shape;140;p19"/>
            <p:cNvPicPr preferRelativeResize="0"/>
            <p:nvPr/>
          </p:nvPicPr>
          <p:blipFill>
            <a:blip r:embed="rId3">
              <a:alphaModFix/>
            </a:blip>
            <a:stretch>
              <a:fillRect/>
            </a:stretch>
          </p:blipFill>
          <p:spPr>
            <a:xfrm>
              <a:off x="1409157" y="-303203"/>
              <a:ext cx="2580730" cy="1051689"/>
            </a:xfrm>
            <a:prstGeom prst="rect">
              <a:avLst/>
            </a:prstGeom>
            <a:noFill/>
            <a:ln>
              <a:noFill/>
            </a:ln>
          </p:spPr>
        </p:pic>
        <p:pic>
          <p:nvPicPr>
            <p:cNvPr id="141" name="Google Shape;141;p19"/>
            <p:cNvPicPr preferRelativeResize="0"/>
            <p:nvPr/>
          </p:nvPicPr>
          <p:blipFill>
            <a:blip r:embed="rId3">
              <a:alphaModFix/>
            </a:blip>
            <a:stretch>
              <a:fillRect/>
            </a:stretch>
          </p:blipFill>
          <p:spPr>
            <a:xfrm rot="9947859">
              <a:off x="6948032" y="4459297"/>
              <a:ext cx="2580731" cy="1051689"/>
            </a:xfrm>
            <a:prstGeom prst="rect">
              <a:avLst/>
            </a:prstGeom>
            <a:noFill/>
            <a:ln>
              <a:noFill/>
            </a:ln>
          </p:spPr>
        </p:pic>
      </p:grpSp>
      <p:sp>
        <p:nvSpPr>
          <p:cNvPr id="142" name="Google Shape;142;p19"/>
          <p:cNvSpPr txBox="1">
            <a:spLocks noGrp="1"/>
          </p:cNvSpPr>
          <p:nvPr>
            <p:ph type="title" hasCustomPrompt="1"/>
          </p:nvPr>
        </p:nvSpPr>
        <p:spPr>
          <a:xfrm>
            <a:off x="4527175" y="1228800"/>
            <a:ext cx="3903600" cy="754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200"/>
              <a:buNone/>
              <a:defRPr sz="5000" b="0">
                <a:latin typeface="Bitter ExtraBold"/>
                <a:ea typeface="Bitter ExtraBold"/>
                <a:cs typeface="Bitter ExtraBold"/>
                <a:sym typeface="Bitter ExtraBold"/>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3" name="Google Shape;143;p19"/>
          <p:cNvSpPr txBox="1">
            <a:spLocks noGrp="1"/>
          </p:cNvSpPr>
          <p:nvPr>
            <p:ph type="subTitle" idx="1"/>
          </p:nvPr>
        </p:nvSpPr>
        <p:spPr>
          <a:xfrm>
            <a:off x="4527175" y="1907482"/>
            <a:ext cx="3903600" cy="3093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19"/>
          <p:cNvSpPr txBox="1">
            <a:spLocks noGrp="1"/>
          </p:cNvSpPr>
          <p:nvPr>
            <p:ph type="title" idx="2" hasCustomPrompt="1"/>
          </p:nvPr>
        </p:nvSpPr>
        <p:spPr>
          <a:xfrm>
            <a:off x="4527175" y="3002994"/>
            <a:ext cx="3903600" cy="754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200"/>
              <a:buNone/>
              <a:defRPr sz="5000" b="0">
                <a:latin typeface="Bitter ExtraBold"/>
                <a:ea typeface="Bitter ExtraBold"/>
                <a:cs typeface="Bitter ExtraBold"/>
                <a:sym typeface="Bitter ExtraBold"/>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45" name="Google Shape;145;p19"/>
          <p:cNvSpPr txBox="1">
            <a:spLocks noGrp="1"/>
          </p:cNvSpPr>
          <p:nvPr>
            <p:ph type="subTitle" idx="3"/>
          </p:nvPr>
        </p:nvSpPr>
        <p:spPr>
          <a:xfrm>
            <a:off x="4527175" y="3681597"/>
            <a:ext cx="3903600" cy="3093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46"/>
        <p:cNvGrpSpPr/>
        <p:nvPr/>
      </p:nvGrpSpPr>
      <p:grpSpPr>
        <a:xfrm>
          <a:off x="0" y="0"/>
          <a:ext cx="0" cy="0"/>
          <a:chOff x="0" y="0"/>
          <a:chExt cx="0" cy="0"/>
        </a:xfrm>
      </p:grpSpPr>
      <p:pic>
        <p:nvPicPr>
          <p:cNvPr id="147" name="Google Shape;147;p20"/>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148" name="Google Shape;148;p20"/>
          <p:cNvGrpSpPr/>
          <p:nvPr/>
        </p:nvGrpSpPr>
        <p:grpSpPr>
          <a:xfrm>
            <a:off x="1137850" y="-1098751"/>
            <a:ext cx="9124275" cy="6842326"/>
            <a:chOff x="1137850" y="-1098751"/>
            <a:chExt cx="9124275" cy="6842326"/>
          </a:xfrm>
        </p:grpSpPr>
        <p:pic>
          <p:nvPicPr>
            <p:cNvPr id="149" name="Google Shape;149;p20"/>
            <p:cNvPicPr preferRelativeResize="0"/>
            <p:nvPr/>
          </p:nvPicPr>
          <p:blipFill>
            <a:blip r:embed="rId3">
              <a:alphaModFix/>
            </a:blip>
            <a:stretch>
              <a:fillRect/>
            </a:stretch>
          </p:blipFill>
          <p:spPr>
            <a:xfrm rot="637705">
              <a:off x="1222681" y="4442795"/>
              <a:ext cx="2107937" cy="1115961"/>
            </a:xfrm>
            <a:prstGeom prst="rect">
              <a:avLst/>
            </a:prstGeom>
            <a:noFill/>
            <a:ln>
              <a:noFill/>
            </a:ln>
          </p:spPr>
        </p:pic>
        <p:pic>
          <p:nvPicPr>
            <p:cNvPr id="150" name="Google Shape;150;p20"/>
            <p:cNvPicPr preferRelativeResize="0"/>
            <p:nvPr/>
          </p:nvPicPr>
          <p:blipFill>
            <a:blip r:embed="rId4">
              <a:alphaModFix/>
            </a:blip>
            <a:stretch>
              <a:fillRect/>
            </a:stretch>
          </p:blipFill>
          <p:spPr>
            <a:xfrm rot="2991806">
              <a:off x="7929759" y="-570937"/>
              <a:ext cx="2108581" cy="1565622"/>
            </a:xfrm>
            <a:prstGeom prst="rect">
              <a:avLst/>
            </a:prstGeom>
            <a:noFill/>
            <a:ln>
              <a:noFill/>
            </a:ln>
          </p:spPr>
        </p:pic>
      </p:grpSp>
      <p:sp>
        <p:nvSpPr>
          <p:cNvPr id="151" name="Google Shape;151;p20"/>
          <p:cNvSpPr txBox="1">
            <a:spLocks noGrp="1"/>
          </p:cNvSpPr>
          <p:nvPr>
            <p:ph type="title"/>
          </p:nvPr>
        </p:nvSpPr>
        <p:spPr>
          <a:xfrm>
            <a:off x="4555250" y="463800"/>
            <a:ext cx="3875400" cy="1058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2" name="Google Shape;152;p20"/>
          <p:cNvSpPr txBox="1">
            <a:spLocks noGrp="1"/>
          </p:cNvSpPr>
          <p:nvPr>
            <p:ph type="subTitle" idx="1"/>
          </p:nvPr>
        </p:nvSpPr>
        <p:spPr>
          <a:xfrm>
            <a:off x="4555250" y="1446300"/>
            <a:ext cx="3875400" cy="118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 name="Google Shape;153;p20"/>
          <p:cNvSpPr txBox="1"/>
          <p:nvPr/>
        </p:nvSpPr>
        <p:spPr>
          <a:xfrm>
            <a:off x="4279075" y="3576150"/>
            <a:ext cx="4151700" cy="6912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 sz="1200" b="1">
                <a:solidFill>
                  <a:schemeClr val="dk1"/>
                </a:solidFill>
                <a:latin typeface="Open Sans"/>
                <a:ea typeface="Open Sans"/>
                <a:cs typeface="Open Sans"/>
                <a:sym typeface="Open Sans"/>
              </a:rPr>
              <a:t>CREDITS:</a:t>
            </a:r>
            <a:r>
              <a:rPr lang="en" sz="1200">
                <a:solidFill>
                  <a:schemeClr val="dk1"/>
                </a:solidFill>
                <a:latin typeface="Open Sans"/>
                <a:ea typeface="Open Sans"/>
                <a:cs typeface="Open Sans"/>
                <a:sym typeface="Open Sans"/>
              </a:rPr>
              <a:t> This presentation template was created by </a:t>
            </a:r>
            <a:r>
              <a:rPr lang="en" sz="1200" b="1" u="sng">
                <a:solidFill>
                  <a:schemeClr val="dk1"/>
                </a:solid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Slidesgo</a:t>
            </a:r>
            <a:r>
              <a:rPr lang="en" sz="1200">
                <a:solidFill>
                  <a:schemeClr val="dk1"/>
                </a:solidFill>
                <a:latin typeface="Open Sans"/>
                <a:ea typeface="Open Sans"/>
                <a:cs typeface="Open Sans"/>
                <a:sym typeface="Open Sans"/>
              </a:rPr>
              <a:t>, and includes icons by </a:t>
            </a:r>
            <a:r>
              <a:rPr lang="en" sz="1200" b="1" u="sng">
                <a:solidFill>
                  <a:schemeClr val="dk1"/>
                </a:solidFill>
                <a:latin typeface="Open Sans"/>
                <a:ea typeface="Open Sans"/>
                <a:cs typeface="Open Sans"/>
                <a:sym typeface="Open Sans"/>
                <a:hlinkClick r:id="rId6">
                  <a:extLst>
                    <a:ext uri="{A12FA001-AC4F-418D-AE19-62706E023703}">
                      <ahyp:hlinkClr xmlns:ahyp="http://schemas.microsoft.com/office/drawing/2018/hyperlinkcolor" val="tx"/>
                    </a:ext>
                  </a:extLst>
                </a:hlinkClick>
              </a:rPr>
              <a:t>Flaticon</a:t>
            </a:r>
            <a:r>
              <a:rPr lang="en" sz="1200">
                <a:solidFill>
                  <a:schemeClr val="dk1"/>
                </a:solidFill>
                <a:latin typeface="Open Sans"/>
                <a:ea typeface="Open Sans"/>
                <a:cs typeface="Open Sans"/>
                <a:sym typeface="Open Sans"/>
              </a:rPr>
              <a:t>, and infographics &amp; images by </a:t>
            </a:r>
            <a:r>
              <a:rPr lang="en" sz="1200" b="1" u="sng">
                <a:solidFill>
                  <a:schemeClr val="dk1"/>
                </a:solidFill>
                <a:latin typeface="Open Sans"/>
                <a:ea typeface="Open Sans"/>
                <a:cs typeface="Open Sans"/>
                <a:sym typeface="Open Sans"/>
                <a:hlinkClick r:id="rId7">
                  <a:extLst>
                    <a:ext uri="{A12FA001-AC4F-418D-AE19-62706E023703}">
                      <ahyp:hlinkClr xmlns:ahyp="http://schemas.microsoft.com/office/drawing/2018/hyperlinkcolor" val="tx"/>
                    </a:ext>
                  </a:extLst>
                </a:hlinkClick>
              </a:rPr>
              <a:t>Freepik</a:t>
            </a:r>
            <a:r>
              <a:rPr lang="en" sz="1200" u="sng">
                <a:solidFill>
                  <a:schemeClr val="dk1"/>
                </a:solidFill>
                <a:latin typeface="Open Sans"/>
                <a:ea typeface="Open Sans"/>
                <a:cs typeface="Open Sans"/>
                <a:sym typeface="Open Sans"/>
              </a:rPr>
              <a:t> </a:t>
            </a:r>
            <a:endParaRPr sz="1200" b="1" u="sng">
              <a:solidFill>
                <a:schemeClr val="dk1"/>
              </a:solidFill>
              <a:latin typeface="Open Sans"/>
              <a:ea typeface="Open Sans"/>
              <a:cs typeface="Open Sans"/>
              <a:sym typeface="Open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17" name="Google Shape;17;p3"/>
          <p:cNvGrpSpPr/>
          <p:nvPr/>
        </p:nvGrpSpPr>
        <p:grpSpPr>
          <a:xfrm>
            <a:off x="-658448" y="-721894"/>
            <a:ext cx="10022623" cy="2141680"/>
            <a:chOff x="-658448" y="-721894"/>
            <a:chExt cx="10022623" cy="2141680"/>
          </a:xfrm>
        </p:grpSpPr>
        <p:pic>
          <p:nvPicPr>
            <p:cNvPr id="18" name="Google Shape;18;p3"/>
            <p:cNvPicPr preferRelativeResize="0"/>
            <p:nvPr/>
          </p:nvPicPr>
          <p:blipFill>
            <a:blip r:embed="rId3">
              <a:alphaModFix/>
            </a:blip>
            <a:stretch>
              <a:fillRect/>
            </a:stretch>
          </p:blipFill>
          <p:spPr>
            <a:xfrm rot="376739">
              <a:off x="6674883" y="-129519"/>
              <a:ext cx="2638410" cy="1075189"/>
            </a:xfrm>
            <a:prstGeom prst="rect">
              <a:avLst/>
            </a:prstGeom>
            <a:noFill/>
            <a:ln>
              <a:noFill/>
            </a:ln>
          </p:spPr>
        </p:pic>
        <p:pic>
          <p:nvPicPr>
            <p:cNvPr id="19" name="Google Shape;19;p3"/>
            <p:cNvPicPr preferRelativeResize="0"/>
            <p:nvPr/>
          </p:nvPicPr>
          <p:blipFill>
            <a:blip r:embed="rId4">
              <a:alphaModFix/>
            </a:blip>
            <a:stretch>
              <a:fillRect/>
            </a:stretch>
          </p:blipFill>
          <p:spPr>
            <a:xfrm rot="9408892">
              <a:off x="-503157" y="-295012"/>
              <a:ext cx="2432744" cy="1287916"/>
            </a:xfrm>
            <a:prstGeom prst="rect">
              <a:avLst/>
            </a:prstGeom>
            <a:noFill/>
            <a:ln>
              <a:noFill/>
            </a:ln>
          </p:spPr>
        </p:pic>
      </p:grpSp>
      <p:sp>
        <p:nvSpPr>
          <p:cNvPr id="20" name="Google Shape;20;p3"/>
          <p:cNvSpPr txBox="1">
            <a:spLocks noGrp="1"/>
          </p:cNvSpPr>
          <p:nvPr>
            <p:ph type="title"/>
          </p:nvPr>
        </p:nvSpPr>
        <p:spPr>
          <a:xfrm>
            <a:off x="713225" y="3287900"/>
            <a:ext cx="5064000" cy="8418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713225" y="2535025"/>
            <a:ext cx="1268400" cy="7530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6000"/>
              <a:buNone/>
              <a:defRPr sz="5000" b="0">
                <a:solidFill>
                  <a:schemeClr val="lt1"/>
                </a:solidFill>
                <a:latin typeface="Bitter ExtraBold"/>
                <a:ea typeface="Bitter ExtraBold"/>
                <a:cs typeface="Bitter ExtraBold"/>
                <a:sym typeface="Bitter ExtraBol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713225" y="4129700"/>
            <a:ext cx="5064000" cy="47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
        <p:cNvGrpSpPr/>
        <p:nvPr/>
      </p:nvGrpSpPr>
      <p:grpSpPr>
        <a:xfrm>
          <a:off x="0" y="0"/>
          <a:ext cx="0" cy="0"/>
          <a:chOff x="0" y="0"/>
          <a:chExt cx="0" cy="0"/>
        </a:xfrm>
      </p:grpSpPr>
      <p:pic>
        <p:nvPicPr>
          <p:cNvPr id="155" name="Google Shape;155;p21"/>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156" name="Google Shape;156;p21"/>
          <p:cNvGrpSpPr/>
          <p:nvPr/>
        </p:nvGrpSpPr>
        <p:grpSpPr>
          <a:xfrm>
            <a:off x="-1234142" y="-384025"/>
            <a:ext cx="10378151" cy="6126528"/>
            <a:chOff x="-487517" y="-384025"/>
            <a:chExt cx="10378151" cy="6126528"/>
          </a:xfrm>
        </p:grpSpPr>
        <p:grpSp>
          <p:nvGrpSpPr>
            <p:cNvPr id="157" name="Google Shape;157;p21"/>
            <p:cNvGrpSpPr/>
            <p:nvPr/>
          </p:nvGrpSpPr>
          <p:grpSpPr>
            <a:xfrm>
              <a:off x="-487517" y="-384025"/>
              <a:ext cx="3195444" cy="6126528"/>
              <a:chOff x="-487517" y="-384025"/>
              <a:chExt cx="3195444" cy="6126528"/>
            </a:xfrm>
          </p:grpSpPr>
          <p:pic>
            <p:nvPicPr>
              <p:cNvPr id="158" name="Google Shape;158;p21"/>
              <p:cNvPicPr preferRelativeResize="0"/>
              <p:nvPr/>
            </p:nvPicPr>
            <p:blipFill>
              <a:blip r:embed="rId3">
                <a:alphaModFix/>
              </a:blip>
              <a:stretch>
                <a:fillRect/>
              </a:stretch>
            </p:blipFill>
            <p:spPr>
              <a:xfrm rot="10303263">
                <a:off x="-246161" y="-208345"/>
                <a:ext cx="2537348" cy="1343292"/>
              </a:xfrm>
              <a:prstGeom prst="rect">
                <a:avLst/>
              </a:prstGeom>
              <a:noFill/>
              <a:ln>
                <a:noFill/>
              </a:ln>
            </p:spPr>
          </p:pic>
          <p:pic>
            <p:nvPicPr>
              <p:cNvPr id="159" name="Google Shape;159;p21"/>
              <p:cNvPicPr preferRelativeResize="0"/>
              <p:nvPr/>
            </p:nvPicPr>
            <p:blipFill>
              <a:blip r:embed="rId4">
                <a:alphaModFix/>
              </a:blip>
              <a:stretch>
                <a:fillRect/>
              </a:stretch>
            </p:blipFill>
            <p:spPr>
              <a:xfrm rot="-10082300" flipH="1">
                <a:off x="-300994" y="3377158"/>
                <a:ext cx="2822398" cy="2095615"/>
              </a:xfrm>
              <a:prstGeom prst="rect">
                <a:avLst/>
              </a:prstGeom>
              <a:noFill/>
              <a:ln>
                <a:noFill/>
              </a:ln>
            </p:spPr>
          </p:pic>
        </p:grpSp>
        <p:pic>
          <p:nvPicPr>
            <p:cNvPr id="160" name="Google Shape;160;p21"/>
            <p:cNvPicPr preferRelativeResize="0"/>
            <p:nvPr/>
          </p:nvPicPr>
          <p:blipFill>
            <a:blip r:embed="rId5">
              <a:alphaModFix/>
            </a:blip>
            <a:stretch>
              <a:fillRect/>
            </a:stretch>
          </p:blipFill>
          <p:spPr>
            <a:xfrm flipH="1">
              <a:off x="8776116" y="-13463"/>
              <a:ext cx="1114518" cy="953525"/>
            </a:xfrm>
            <a:prstGeom prst="rect">
              <a:avLst/>
            </a:prstGeom>
            <a:noFill/>
            <a:ln>
              <a:noFill/>
            </a:ln>
          </p:spPr>
        </p:pic>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1"/>
        <p:cNvGrpSpPr/>
        <p:nvPr/>
      </p:nvGrpSpPr>
      <p:grpSpPr>
        <a:xfrm>
          <a:off x="0" y="0"/>
          <a:ext cx="0" cy="0"/>
          <a:chOff x="0" y="0"/>
          <a:chExt cx="0" cy="0"/>
        </a:xfrm>
      </p:grpSpPr>
      <p:pic>
        <p:nvPicPr>
          <p:cNvPr id="162" name="Google Shape;162;p22"/>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163" name="Google Shape;163;p22"/>
          <p:cNvGrpSpPr/>
          <p:nvPr/>
        </p:nvGrpSpPr>
        <p:grpSpPr>
          <a:xfrm>
            <a:off x="-69179" y="-281205"/>
            <a:ext cx="9398029" cy="5566486"/>
            <a:chOff x="-69179" y="-281205"/>
            <a:chExt cx="9398029" cy="5566486"/>
          </a:xfrm>
        </p:grpSpPr>
        <p:pic>
          <p:nvPicPr>
            <p:cNvPr id="164" name="Google Shape;164;p22"/>
            <p:cNvPicPr preferRelativeResize="0"/>
            <p:nvPr/>
          </p:nvPicPr>
          <p:blipFill>
            <a:blip r:embed="rId3">
              <a:alphaModFix/>
            </a:blip>
            <a:stretch>
              <a:fillRect/>
            </a:stretch>
          </p:blipFill>
          <p:spPr>
            <a:xfrm>
              <a:off x="6433775" y="4348871"/>
              <a:ext cx="2895075" cy="923623"/>
            </a:xfrm>
            <a:prstGeom prst="rect">
              <a:avLst/>
            </a:prstGeom>
            <a:noFill/>
            <a:ln>
              <a:noFill/>
            </a:ln>
          </p:spPr>
        </p:pic>
        <p:pic>
          <p:nvPicPr>
            <p:cNvPr id="165" name="Google Shape;165;p22"/>
            <p:cNvPicPr preferRelativeResize="0"/>
            <p:nvPr/>
          </p:nvPicPr>
          <p:blipFill>
            <a:blip r:embed="rId4">
              <a:alphaModFix/>
            </a:blip>
            <a:stretch>
              <a:fillRect/>
            </a:stretch>
          </p:blipFill>
          <p:spPr>
            <a:xfrm flipH="1">
              <a:off x="-69179" y="4336090"/>
              <a:ext cx="1792929" cy="949190"/>
            </a:xfrm>
            <a:prstGeom prst="rect">
              <a:avLst/>
            </a:prstGeom>
            <a:noFill/>
            <a:ln>
              <a:noFill/>
            </a:ln>
          </p:spPr>
        </p:pic>
        <p:pic>
          <p:nvPicPr>
            <p:cNvPr id="166" name="Google Shape;166;p22"/>
            <p:cNvPicPr preferRelativeResize="0"/>
            <p:nvPr/>
          </p:nvPicPr>
          <p:blipFill>
            <a:blip r:embed="rId5">
              <a:alphaModFix/>
            </a:blip>
            <a:stretch>
              <a:fillRect/>
            </a:stretch>
          </p:blipFill>
          <p:spPr>
            <a:xfrm rot="249826" flipH="1">
              <a:off x="3281632" y="-188903"/>
              <a:ext cx="2580731" cy="1051689"/>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pic>
        <p:nvPicPr>
          <p:cNvPr id="24" name="Google Shape;24;p4"/>
          <p:cNvPicPr preferRelativeResize="0"/>
          <p:nvPr/>
        </p:nvPicPr>
        <p:blipFill>
          <a:blip r:embed="rId2">
            <a:alphaModFix amt="30000"/>
          </a:blip>
          <a:stretch>
            <a:fillRect/>
          </a:stretch>
        </p:blipFill>
        <p:spPr>
          <a:xfrm>
            <a:off x="0" y="-6862"/>
            <a:ext cx="9144000" cy="5157216"/>
          </a:xfrm>
          <a:prstGeom prst="rect">
            <a:avLst/>
          </a:prstGeom>
          <a:noFill/>
          <a:ln>
            <a:noFill/>
          </a:ln>
        </p:spPr>
      </p:pic>
      <p:sp>
        <p:nvSpPr>
          <p:cNvPr id="25" name="Google Shape;25;p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720000" y="1076275"/>
            <a:ext cx="7263600" cy="3527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pic>
        <p:nvPicPr>
          <p:cNvPr id="28" name="Google Shape;28;p5"/>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29" name="Google Shape;29;p5"/>
          <p:cNvGrpSpPr/>
          <p:nvPr/>
        </p:nvGrpSpPr>
        <p:grpSpPr>
          <a:xfrm>
            <a:off x="-137947" y="4003972"/>
            <a:ext cx="9917101" cy="2006767"/>
            <a:chOff x="-137947" y="4003972"/>
            <a:chExt cx="9917101" cy="2006767"/>
          </a:xfrm>
        </p:grpSpPr>
        <p:pic>
          <p:nvPicPr>
            <p:cNvPr id="30" name="Google Shape;30;p5"/>
            <p:cNvPicPr preferRelativeResize="0"/>
            <p:nvPr/>
          </p:nvPicPr>
          <p:blipFill>
            <a:blip r:embed="rId3">
              <a:alphaModFix/>
            </a:blip>
            <a:stretch>
              <a:fillRect/>
            </a:stretch>
          </p:blipFill>
          <p:spPr>
            <a:xfrm flipH="1">
              <a:off x="-137947" y="4280502"/>
              <a:ext cx="1875200" cy="992750"/>
            </a:xfrm>
            <a:prstGeom prst="rect">
              <a:avLst/>
            </a:prstGeom>
            <a:noFill/>
            <a:ln>
              <a:noFill/>
            </a:ln>
          </p:spPr>
        </p:pic>
        <p:pic>
          <p:nvPicPr>
            <p:cNvPr id="31" name="Google Shape;31;p5"/>
            <p:cNvPicPr preferRelativeResize="0"/>
            <p:nvPr/>
          </p:nvPicPr>
          <p:blipFill>
            <a:blip r:embed="rId4">
              <a:alphaModFix/>
            </a:blip>
            <a:stretch>
              <a:fillRect/>
            </a:stretch>
          </p:blipFill>
          <p:spPr>
            <a:xfrm rot="9441935">
              <a:off x="7708250" y="4311188"/>
              <a:ext cx="1875199" cy="1392335"/>
            </a:xfrm>
            <a:prstGeom prst="rect">
              <a:avLst/>
            </a:prstGeom>
            <a:noFill/>
            <a:ln>
              <a:noFill/>
            </a:ln>
          </p:spPr>
        </p:pic>
      </p:grpSp>
      <p:sp>
        <p:nvSpPr>
          <p:cNvPr id="32" name="Google Shape;32;p5"/>
          <p:cNvSpPr txBox="1">
            <a:spLocks noGrp="1"/>
          </p:cNvSpPr>
          <p:nvPr>
            <p:ph type="subTitle" idx="1"/>
          </p:nvPr>
        </p:nvSpPr>
        <p:spPr>
          <a:xfrm>
            <a:off x="2506100" y="1418475"/>
            <a:ext cx="5156100" cy="425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400"/>
              <a:buFont typeface="Bitter"/>
              <a:buNone/>
              <a:defRPr sz="1800" b="1">
                <a:latin typeface="Bitter"/>
                <a:ea typeface="Bitter"/>
                <a:cs typeface="Bitter"/>
                <a:sym typeface="Bitter"/>
              </a:defRPr>
            </a:lvl1pPr>
            <a:lvl2pPr lvl="1" algn="ctr">
              <a:lnSpc>
                <a:spcPct val="100000"/>
              </a:lnSpc>
              <a:spcBef>
                <a:spcPts val="0"/>
              </a:spcBef>
              <a:spcAft>
                <a:spcPts val="0"/>
              </a:spcAft>
              <a:buSzPts val="2400"/>
              <a:buFont typeface="Bitter"/>
              <a:buNone/>
              <a:defRPr sz="2400" b="1">
                <a:latin typeface="Bitter"/>
                <a:ea typeface="Bitter"/>
                <a:cs typeface="Bitter"/>
                <a:sym typeface="Bitter"/>
              </a:defRPr>
            </a:lvl2pPr>
            <a:lvl3pPr lvl="2" algn="ctr">
              <a:lnSpc>
                <a:spcPct val="100000"/>
              </a:lnSpc>
              <a:spcBef>
                <a:spcPts val="0"/>
              </a:spcBef>
              <a:spcAft>
                <a:spcPts val="0"/>
              </a:spcAft>
              <a:buSzPts val="2400"/>
              <a:buFont typeface="Bitter"/>
              <a:buNone/>
              <a:defRPr sz="2400" b="1">
                <a:latin typeface="Bitter"/>
                <a:ea typeface="Bitter"/>
                <a:cs typeface="Bitter"/>
                <a:sym typeface="Bitter"/>
              </a:defRPr>
            </a:lvl3pPr>
            <a:lvl4pPr lvl="3" algn="ctr">
              <a:lnSpc>
                <a:spcPct val="100000"/>
              </a:lnSpc>
              <a:spcBef>
                <a:spcPts val="0"/>
              </a:spcBef>
              <a:spcAft>
                <a:spcPts val="0"/>
              </a:spcAft>
              <a:buSzPts val="2400"/>
              <a:buFont typeface="Bitter"/>
              <a:buNone/>
              <a:defRPr sz="2400" b="1">
                <a:latin typeface="Bitter"/>
                <a:ea typeface="Bitter"/>
                <a:cs typeface="Bitter"/>
                <a:sym typeface="Bitter"/>
              </a:defRPr>
            </a:lvl4pPr>
            <a:lvl5pPr lvl="4" algn="ctr">
              <a:lnSpc>
                <a:spcPct val="100000"/>
              </a:lnSpc>
              <a:spcBef>
                <a:spcPts val="0"/>
              </a:spcBef>
              <a:spcAft>
                <a:spcPts val="0"/>
              </a:spcAft>
              <a:buSzPts val="2400"/>
              <a:buFont typeface="Bitter"/>
              <a:buNone/>
              <a:defRPr sz="2400" b="1">
                <a:latin typeface="Bitter"/>
                <a:ea typeface="Bitter"/>
                <a:cs typeface="Bitter"/>
                <a:sym typeface="Bitter"/>
              </a:defRPr>
            </a:lvl5pPr>
            <a:lvl6pPr lvl="5" algn="ctr">
              <a:lnSpc>
                <a:spcPct val="100000"/>
              </a:lnSpc>
              <a:spcBef>
                <a:spcPts val="0"/>
              </a:spcBef>
              <a:spcAft>
                <a:spcPts val="0"/>
              </a:spcAft>
              <a:buSzPts val="2400"/>
              <a:buFont typeface="Bitter"/>
              <a:buNone/>
              <a:defRPr sz="2400" b="1">
                <a:latin typeface="Bitter"/>
                <a:ea typeface="Bitter"/>
                <a:cs typeface="Bitter"/>
                <a:sym typeface="Bitter"/>
              </a:defRPr>
            </a:lvl6pPr>
            <a:lvl7pPr lvl="6" algn="ctr">
              <a:lnSpc>
                <a:spcPct val="100000"/>
              </a:lnSpc>
              <a:spcBef>
                <a:spcPts val="0"/>
              </a:spcBef>
              <a:spcAft>
                <a:spcPts val="0"/>
              </a:spcAft>
              <a:buSzPts val="2400"/>
              <a:buFont typeface="Bitter"/>
              <a:buNone/>
              <a:defRPr sz="2400" b="1">
                <a:latin typeface="Bitter"/>
                <a:ea typeface="Bitter"/>
                <a:cs typeface="Bitter"/>
                <a:sym typeface="Bitter"/>
              </a:defRPr>
            </a:lvl7pPr>
            <a:lvl8pPr lvl="7" algn="ctr">
              <a:lnSpc>
                <a:spcPct val="100000"/>
              </a:lnSpc>
              <a:spcBef>
                <a:spcPts val="0"/>
              </a:spcBef>
              <a:spcAft>
                <a:spcPts val="0"/>
              </a:spcAft>
              <a:buSzPts val="2400"/>
              <a:buFont typeface="Bitter"/>
              <a:buNone/>
              <a:defRPr sz="2400" b="1">
                <a:latin typeface="Bitter"/>
                <a:ea typeface="Bitter"/>
                <a:cs typeface="Bitter"/>
                <a:sym typeface="Bitter"/>
              </a:defRPr>
            </a:lvl8pPr>
            <a:lvl9pPr lvl="8" algn="ctr">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33" name="Google Shape;33;p5"/>
          <p:cNvSpPr txBox="1">
            <a:spLocks noGrp="1"/>
          </p:cNvSpPr>
          <p:nvPr>
            <p:ph type="subTitle" idx="2"/>
          </p:nvPr>
        </p:nvSpPr>
        <p:spPr>
          <a:xfrm>
            <a:off x="2506100" y="2944524"/>
            <a:ext cx="5156100" cy="42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itter"/>
              <a:buNone/>
              <a:defRPr sz="1800" b="1">
                <a:latin typeface="Bitter"/>
                <a:ea typeface="Bitter"/>
                <a:cs typeface="Bitter"/>
                <a:sym typeface="Bitter"/>
              </a:defRPr>
            </a:lvl1pPr>
            <a:lvl2pPr lvl="1" algn="ctr" rtl="0">
              <a:lnSpc>
                <a:spcPct val="100000"/>
              </a:lnSpc>
              <a:spcBef>
                <a:spcPts val="0"/>
              </a:spcBef>
              <a:spcAft>
                <a:spcPts val="0"/>
              </a:spcAft>
              <a:buSzPts val="2400"/>
              <a:buFont typeface="Bitter"/>
              <a:buNone/>
              <a:defRPr sz="2400" b="1">
                <a:latin typeface="Bitter"/>
                <a:ea typeface="Bitter"/>
                <a:cs typeface="Bitter"/>
                <a:sym typeface="Bitter"/>
              </a:defRPr>
            </a:lvl2pPr>
            <a:lvl3pPr lvl="2" algn="ctr" rtl="0">
              <a:lnSpc>
                <a:spcPct val="100000"/>
              </a:lnSpc>
              <a:spcBef>
                <a:spcPts val="0"/>
              </a:spcBef>
              <a:spcAft>
                <a:spcPts val="0"/>
              </a:spcAft>
              <a:buSzPts val="2400"/>
              <a:buFont typeface="Bitter"/>
              <a:buNone/>
              <a:defRPr sz="2400" b="1">
                <a:latin typeface="Bitter"/>
                <a:ea typeface="Bitter"/>
                <a:cs typeface="Bitter"/>
                <a:sym typeface="Bitter"/>
              </a:defRPr>
            </a:lvl3pPr>
            <a:lvl4pPr lvl="3" algn="ctr" rtl="0">
              <a:lnSpc>
                <a:spcPct val="100000"/>
              </a:lnSpc>
              <a:spcBef>
                <a:spcPts val="0"/>
              </a:spcBef>
              <a:spcAft>
                <a:spcPts val="0"/>
              </a:spcAft>
              <a:buSzPts val="2400"/>
              <a:buFont typeface="Bitter"/>
              <a:buNone/>
              <a:defRPr sz="2400" b="1">
                <a:latin typeface="Bitter"/>
                <a:ea typeface="Bitter"/>
                <a:cs typeface="Bitter"/>
                <a:sym typeface="Bitter"/>
              </a:defRPr>
            </a:lvl4pPr>
            <a:lvl5pPr lvl="4" algn="ctr" rtl="0">
              <a:lnSpc>
                <a:spcPct val="100000"/>
              </a:lnSpc>
              <a:spcBef>
                <a:spcPts val="0"/>
              </a:spcBef>
              <a:spcAft>
                <a:spcPts val="0"/>
              </a:spcAft>
              <a:buSzPts val="2400"/>
              <a:buFont typeface="Bitter"/>
              <a:buNone/>
              <a:defRPr sz="2400" b="1">
                <a:latin typeface="Bitter"/>
                <a:ea typeface="Bitter"/>
                <a:cs typeface="Bitter"/>
                <a:sym typeface="Bitter"/>
              </a:defRPr>
            </a:lvl5pPr>
            <a:lvl6pPr lvl="5" algn="ctr" rtl="0">
              <a:lnSpc>
                <a:spcPct val="100000"/>
              </a:lnSpc>
              <a:spcBef>
                <a:spcPts val="0"/>
              </a:spcBef>
              <a:spcAft>
                <a:spcPts val="0"/>
              </a:spcAft>
              <a:buSzPts val="2400"/>
              <a:buFont typeface="Bitter"/>
              <a:buNone/>
              <a:defRPr sz="2400" b="1">
                <a:latin typeface="Bitter"/>
                <a:ea typeface="Bitter"/>
                <a:cs typeface="Bitter"/>
                <a:sym typeface="Bitter"/>
              </a:defRPr>
            </a:lvl6pPr>
            <a:lvl7pPr lvl="6" algn="ctr" rtl="0">
              <a:lnSpc>
                <a:spcPct val="100000"/>
              </a:lnSpc>
              <a:spcBef>
                <a:spcPts val="0"/>
              </a:spcBef>
              <a:spcAft>
                <a:spcPts val="0"/>
              </a:spcAft>
              <a:buSzPts val="2400"/>
              <a:buFont typeface="Bitter"/>
              <a:buNone/>
              <a:defRPr sz="2400" b="1">
                <a:latin typeface="Bitter"/>
                <a:ea typeface="Bitter"/>
                <a:cs typeface="Bitter"/>
                <a:sym typeface="Bitter"/>
              </a:defRPr>
            </a:lvl7pPr>
            <a:lvl8pPr lvl="7" algn="ctr" rtl="0">
              <a:lnSpc>
                <a:spcPct val="100000"/>
              </a:lnSpc>
              <a:spcBef>
                <a:spcPts val="0"/>
              </a:spcBef>
              <a:spcAft>
                <a:spcPts val="0"/>
              </a:spcAft>
              <a:buSzPts val="2400"/>
              <a:buFont typeface="Bitter"/>
              <a:buNone/>
              <a:defRPr sz="2400" b="1">
                <a:latin typeface="Bitter"/>
                <a:ea typeface="Bitter"/>
                <a:cs typeface="Bitter"/>
                <a:sym typeface="Bitter"/>
              </a:defRPr>
            </a:lvl8pPr>
            <a:lvl9pPr lvl="8" algn="ctr" rtl="0">
              <a:lnSpc>
                <a:spcPct val="100000"/>
              </a:lnSpc>
              <a:spcBef>
                <a:spcPts val="0"/>
              </a:spcBef>
              <a:spcAft>
                <a:spcPts val="0"/>
              </a:spcAft>
              <a:buSzPts val="2400"/>
              <a:buFont typeface="Bitter"/>
              <a:buNone/>
              <a:defRPr sz="2400" b="1">
                <a:latin typeface="Bitter"/>
                <a:ea typeface="Bitter"/>
                <a:cs typeface="Bitter"/>
                <a:sym typeface="Bitter"/>
              </a:defRPr>
            </a:lvl9pPr>
          </a:lstStyle>
          <a:p>
            <a:endParaRPr/>
          </a:p>
        </p:txBody>
      </p:sp>
      <p:sp>
        <p:nvSpPr>
          <p:cNvPr id="34" name="Google Shape;34;p5"/>
          <p:cNvSpPr txBox="1">
            <a:spLocks noGrp="1"/>
          </p:cNvSpPr>
          <p:nvPr>
            <p:ph type="subTitle" idx="3"/>
          </p:nvPr>
        </p:nvSpPr>
        <p:spPr>
          <a:xfrm>
            <a:off x="2506100" y="1784275"/>
            <a:ext cx="5156100" cy="78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 name="Google Shape;35;p5"/>
          <p:cNvSpPr txBox="1">
            <a:spLocks noGrp="1"/>
          </p:cNvSpPr>
          <p:nvPr>
            <p:ph type="subTitle" idx="4"/>
          </p:nvPr>
        </p:nvSpPr>
        <p:spPr>
          <a:xfrm>
            <a:off x="2506100" y="3310325"/>
            <a:ext cx="5156100" cy="78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 name="Google Shape;36;p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pic>
        <p:nvPicPr>
          <p:cNvPr id="38" name="Google Shape;38;p6"/>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39" name="Google Shape;39;p6"/>
          <p:cNvGrpSpPr/>
          <p:nvPr/>
        </p:nvGrpSpPr>
        <p:grpSpPr>
          <a:xfrm>
            <a:off x="-87532" y="-648301"/>
            <a:ext cx="9340991" cy="5797213"/>
            <a:chOff x="-87532" y="-648301"/>
            <a:chExt cx="9340991" cy="5797213"/>
          </a:xfrm>
        </p:grpSpPr>
        <p:pic>
          <p:nvPicPr>
            <p:cNvPr id="40" name="Google Shape;40;p6"/>
            <p:cNvPicPr preferRelativeResize="0"/>
            <p:nvPr/>
          </p:nvPicPr>
          <p:blipFill>
            <a:blip r:embed="rId3">
              <a:alphaModFix/>
            </a:blip>
            <a:stretch>
              <a:fillRect/>
            </a:stretch>
          </p:blipFill>
          <p:spPr>
            <a:xfrm rot="-10799997">
              <a:off x="-87532" y="-648300"/>
              <a:ext cx="2432744" cy="1287916"/>
            </a:xfrm>
            <a:prstGeom prst="rect">
              <a:avLst/>
            </a:prstGeom>
            <a:noFill/>
            <a:ln>
              <a:noFill/>
            </a:ln>
          </p:spPr>
        </p:pic>
        <p:pic>
          <p:nvPicPr>
            <p:cNvPr id="41" name="Google Shape;41;p6"/>
            <p:cNvPicPr preferRelativeResize="0"/>
            <p:nvPr/>
          </p:nvPicPr>
          <p:blipFill>
            <a:blip r:embed="rId4">
              <a:alphaModFix/>
            </a:blip>
            <a:stretch>
              <a:fillRect/>
            </a:stretch>
          </p:blipFill>
          <p:spPr>
            <a:xfrm>
              <a:off x="8138941" y="4195387"/>
              <a:ext cx="1114518" cy="953525"/>
            </a:xfrm>
            <a:prstGeom prst="rect">
              <a:avLst/>
            </a:prstGeom>
            <a:noFill/>
            <a:ln>
              <a:noFill/>
            </a:ln>
          </p:spPr>
        </p:pic>
      </p:grpSp>
      <p:sp>
        <p:nvSpPr>
          <p:cNvPr id="42" name="Google Shape;42;p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pic>
        <p:nvPicPr>
          <p:cNvPr id="44" name="Google Shape;44;p7"/>
          <p:cNvPicPr preferRelativeResize="0"/>
          <p:nvPr/>
        </p:nvPicPr>
        <p:blipFill>
          <a:blip r:embed="rId2">
            <a:alphaModFix amt="30000"/>
          </a:blip>
          <a:stretch>
            <a:fillRect/>
          </a:stretch>
        </p:blipFill>
        <p:spPr>
          <a:xfrm>
            <a:off x="0" y="-6862"/>
            <a:ext cx="9144000" cy="5157216"/>
          </a:xfrm>
          <a:prstGeom prst="rect">
            <a:avLst/>
          </a:prstGeom>
          <a:noFill/>
          <a:ln>
            <a:noFill/>
          </a:ln>
        </p:spPr>
      </p:pic>
      <p:pic>
        <p:nvPicPr>
          <p:cNvPr id="45" name="Google Shape;45;p7"/>
          <p:cNvPicPr preferRelativeResize="0"/>
          <p:nvPr/>
        </p:nvPicPr>
        <p:blipFill>
          <a:blip r:embed="rId3">
            <a:alphaModFix/>
          </a:blip>
          <a:stretch>
            <a:fillRect/>
          </a:stretch>
        </p:blipFill>
        <p:spPr>
          <a:xfrm rot="6208711">
            <a:off x="-882879" y="2148165"/>
            <a:ext cx="1792929" cy="949191"/>
          </a:xfrm>
          <a:prstGeom prst="rect">
            <a:avLst/>
          </a:prstGeom>
          <a:noFill/>
          <a:ln>
            <a:noFill/>
          </a:ln>
        </p:spPr>
      </p:pic>
      <p:sp>
        <p:nvSpPr>
          <p:cNvPr id="46" name="Google Shape;46;p7"/>
          <p:cNvSpPr txBox="1">
            <a:spLocks noGrp="1"/>
          </p:cNvSpPr>
          <p:nvPr>
            <p:ph type="title"/>
          </p:nvPr>
        </p:nvSpPr>
        <p:spPr>
          <a:xfrm>
            <a:off x="720000" y="455077"/>
            <a:ext cx="3270300" cy="1144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 name="Google Shape;47;p7"/>
          <p:cNvSpPr txBox="1">
            <a:spLocks noGrp="1"/>
          </p:cNvSpPr>
          <p:nvPr>
            <p:ph type="body" idx="1"/>
          </p:nvPr>
        </p:nvSpPr>
        <p:spPr>
          <a:xfrm>
            <a:off x="726275" y="2041875"/>
            <a:ext cx="4032600" cy="2369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48" name="Google Shape;48;p7"/>
          <p:cNvSpPr>
            <a:spLocks noGrp="1"/>
          </p:cNvSpPr>
          <p:nvPr>
            <p:ph type="pic" idx="2"/>
          </p:nvPr>
        </p:nvSpPr>
        <p:spPr>
          <a:xfrm rot="535247">
            <a:off x="5586981" y="1211611"/>
            <a:ext cx="2843901" cy="2562419"/>
          </a:xfrm>
          <a:prstGeom prst="rect">
            <a:avLst/>
          </a:prstGeom>
          <a:noFill/>
          <a:ln w="152400" cap="flat" cmpd="sng">
            <a:solidFill>
              <a:schemeClr val="dk1"/>
            </a:solidFill>
            <a:prstDash val="solid"/>
            <a:miter lim="8000"/>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9"/>
        <p:cNvGrpSpPr/>
        <p:nvPr/>
      </p:nvGrpSpPr>
      <p:grpSpPr>
        <a:xfrm>
          <a:off x="0" y="0"/>
          <a:ext cx="0" cy="0"/>
          <a:chOff x="0" y="0"/>
          <a:chExt cx="0" cy="0"/>
        </a:xfrm>
      </p:grpSpPr>
      <p:pic>
        <p:nvPicPr>
          <p:cNvPr id="50" name="Google Shape;50;p8"/>
          <p:cNvPicPr preferRelativeResize="0"/>
          <p:nvPr/>
        </p:nvPicPr>
        <p:blipFill>
          <a:blip r:embed="rId2">
            <a:alphaModFix amt="30000"/>
          </a:blip>
          <a:stretch>
            <a:fillRect/>
          </a:stretch>
        </p:blipFill>
        <p:spPr>
          <a:xfrm>
            <a:off x="0" y="-6862"/>
            <a:ext cx="9144000" cy="5157216"/>
          </a:xfrm>
          <a:prstGeom prst="rect">
            <a:avLst/>
          </a:prstGeom>
          <a:noFill/>
          <a:ln>
            <a:noFill/>
          </a:ln>
        </p:spPr>
      </p:pic>
      <p:grpSp>
        <p:nvGrpSpPr>
          <p:cNvPr id="51" name="Google Shape;51;p8"/>
          <p:cNvGrpSpPr/>
          <p:nvPr/>
        </p:nvGrpSpPr>
        <p:grpSpPr>
          <a:xfrm>
            <a:off x="-807420" y="-428340"/>
            <a:ext cx="10488222" cy="3959828"/>
            <a:chOff x="-807420" y="-428340"/>
            <a:chExt cx="10488222" cy="3959828"/>
          </a:xfrm>
        </p:grpSpPr>
        <p:pic>
          <p:nvPicPr>
            <p:cNvPr id="52" name="Google Shape;52;p8"/>
            <p:cNvPicPr preferRelativeResize="0"/>
            <p:nvPr/>
          </p:nvPicPr>
          <p:blipFill>
            <a:blip r:embed="rId3">
              <a:alphaModFix/>
            </a:blip>
            <a:stretch>
              <a:fillRect/>
            </a:stretch>
          </p:blipFill>
          <p:spPr>
            <a:xfrm rot="4704934">
              <a:off x="7616183" y="1635968"/>
              <a:ext cx="2580730" cy="1051689"/>
            </a:xfrm>
            <a:prstGeom prst="rect">
              <a:avLst/>
            </a:prstGeom>
            <a:noFill/>
            <a:ln>
              <a:noFill/>
            </a:ln>
          </p:spPr>
        </p:pic>
        <p:pic>
          <p:nvPicPr>
            <p:cNvPr id="53" name="Google Shape;53;p8"/>
            <p:cNvPicPr preferRelativeResize="0"/>
            <p:nvPr/>
          </p:nvPicPr>
          <p:blipFill>
            <a:blip r:embed="rId4">
              <a:alphaModFix/>
            </a:blip>
            <a:stretch>
              <a:fillRect/>
            </a:stretch>
          </p:blipFill>
          <p:spPr>
            <a:xfrm rot="6486702">
              <a:off x="-1366031" y="629228"/>
              <a:ext cx="2895075" cy="923623"/>
            </a:xfrm>
            <a:prstGeom prst="rect">
              <a:avLst/>
            </a:prstGeom>
            <a:noFill/>
            <a:ln>
              <a:noFill/>
            </a:ln>
          </p:spPr>
        </p:pic>
      </p:grpSp>
      <p:sp>
        <p:nvSpPr>
          <p:cNvPr id="54" name="Google Shape;54;p8"/>
          <p:cNvSpPr txBox="1">
            <a:spLocks noGrp="1"/>
          </p:cNvSpPr>
          <p:nvPr>
            <p:ph type="title"/>
          </p:nvPr>
        </p:nvSpPr>
        <p:spPr>
          <a:xfrm>
            <a:off x="1388100" y="3466400"/>
            <a:ext cx="6367800" cy="11376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5"/>
        <p:cNvGrpSpPr/>
        <p:nvPr/>
      </p:nvGrpSpPr>
      <p:grpSpPr>
        <a:xfrm>
          <a:off x="0" y="0"/>
          <a:ext cx="0" cy="0"/>
          <a:chOff x="0" y="0"/>
          <a:chExt cx="0" cy="0"/>
        </a:xfrm>
      </p:grpSpPr>
      <p:pic>
        <p:nvPicPr>
          <p:cNvPr id="56" name="Google Shape;56;p9"/>
          <p:cNvPicPr preferRelativeResize="0"/>
          <p:nvPr/>
        </p:nvPicPr>
        <p:blipFill>
          <a:blip r:embed="rId2">
            <a:alphaModFix amt="30000"/>
          </a:blip>
          <a:stretch>
            <a:fillRect/>
          </a:stretch>
        </p:blipFill>
        <p:spPr>
          <a:xfrm>
            <a:off x="0" y="-6862"/>
            <a:ext cx="9144000" cy="5157216"/>
          </a:xfrm>
          <a:prstGeom prst="rect">
            <a:avLst/>
          </a:prstGeom>
          <a:noFill/>
          <a:ln>
            <a:noFill/>
          </a:ln>
        </p:spPr>
      </p:pic>
      <p:pic>
        <p:nvPicPr>
          <p:cNvPr id="57" name="Google Shape;57;p9"/>
          <p:cNvPicPr preferRelativeResize="0"/>
          <p:nvPr/>
        </p:nvPicPr>
        <p:blipFill>
          <a:blip r:embed="rId3">
            <a:alphaModFix/>
          </a:blip>
          <a:stretch>
            <a:fillRect/>
          </a:stretch>
        </p:blipFill>
        <p:spPr>
          <a:xfrm rot="-420495" flipH="1">
            <a:off x="2816364" y="4331876"/>
            <a:ext cx="3511274" cy="1120225"/>
          </a:xfrm>
          <a:prstGeom prst="rect">
            <a:avLst/>
          </a:prstGeom>
          <a:noFill/>
          <a:ln>
            <a:noFill/>
          </a:ln>
        </p:spPr>
      </p:pic>
      <p:sp>
        <p:nvSpPr>
          <p:cNvPr id="58" name="Google Shape;58;p9"/>
          <p:cNvSpPr txBox="1">
            <a:spLocks noGrp="1"/>
          </p:cNvSpPr>
          <p:nvPr>
            <p:ph type="subTitle" idx="1"/>
          </p:nvPr>
        </p:nvSpPr>
        <p:spPr>
          <a:xfrm>
            <a:off x="720075" y="1432713"/>
            <a:ext cx="38223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9" name="Google Shape;59;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 name="Google Shape;60;p9"/>
          <p:cNvSpPr txBox="1">
            <a:spLocks noGrp="1"/>
          </p:cNvSpPr>
          <p:nvPr>
            <p:ph type="subTitle" idx="2"/>
          </p:nvPr>
        </p:nvSpPr>
        <p:spPr>
          <a:xfrm>
            <a:off x="4608486" y="1432713"/>
            <a:ext cx="38223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1"/>
        <p:cNvGrpSpPr/>
        <p:nvPr/>
      </p:nvGrpSpPr>
      <p:grpSpPr>
        <a:xfrm>
          <a:off x="0" y="0"/>
          <a:ext cx="0" cy="0"/>
          <a:chOff x="0" y="0"/>
          <a:chExt cx="0" cy="0"/>
        </a:xfrm>
      </p:grpSpPr>
      <p:sp>
        <p:nvSpPr>
          <p:cNvPr id="62" name="Google Shape;62;p10"/>
          <p:cNvSpPr>
            <a:spLocks noGrp="1"/>
          </p:cNvSpPr>
          <p:nvPr>
            <p:ph type="pic" idx="2"/>
          </p:nvPr>
        </p:nvSpPr>
        <p:spPr>
          <a:xfrm>
            <a:off x="0" y="0"/>
            <a:ext cx="9144000" cy="5143500"/>
          </a:xfrm>
          <a:prstGeom prst="rect">
            <a:avLst/>
          </a:prstGeom>
          <a:noFill/>
          <a:ln>
            <a:noFill/>
          </a:ln>
        </p:spPr>
      </p:sp>
      <p:sp>
        <p:nvSpPr>
          <p:cNvPr id="63" name="Google Shape;63;p10"/>
          <p:cNvSpPr txBox="1">
            <a:spLocks noGrp="1"/>
          </p:cNvSpPr>
          <p:nvPr>
            <p:ph type="title"/>
          </p:nvPr>
        </p:nvSpPr>
        <p:spPr>
          <a:xfrm>
            <a:off x="740550" y="3910100"/>
            <a:ext cx="7662900" cy="6939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Bitter"/>
              <a:buNone/>
              <a:defRPr sz="3000" b="1">
                <a:solidFill>
                  <a:schemeClr val="dk1"/>
                </a:solidFill>
                <a:latin typeface="Bitter"/>
                <a:ea typeface="Bitter"/>
                <a:cs typeface="Bitter"/>
                <a:sym typeface="Bitter"/>
              </a:defRPr>
            </a:lvl1pPr>
            <a:lvl2pPr lvl="1" rtl="0">
              <a:spcBef>
                <a:spcPts val="0"/>
              </a:spcBef>
              <a:spcAft>
                <a:spcPts val="0"/>
              </a:spcAft>
              <a:buClr>
                <a:schemeClr val="dk1"/>
              </a:buClr>
              <a:buSzPts val="3000"/>
              <a:buFont typeface="Bitter"/>
              <a:buNone/>
              <a:defRPr sz="3000" b="1">
                <a:solidFill>
                  <a:schemeClr val="dk1"/>
                </a:solidFill>
                <a:latin typeface="Bitter"/>
                <a:ea typeface="Bitter"/>
                <a:cs typeface="Bitter"/>
                <a:sym typeface="Bitter"/>
              </a:defRPr>
            </a:lvl2pPr>
            <a:lvl3pPr lvl="2" rtl="0">
              <a:spcBef>
                <a:spcPts val="0"/>
              </a:spcBef>
              <a:spcAft>
                <a:spcPts val="0"/>
              </a:spcAft>
              <a:buClr>
                <a:schemeClr val="dk1"/>
              </a:buClr>
              <a:buSzPts val="3000"/>
              <a:buFont typeface="Bitter"/>
              <a:buNone/>
              <a:defRPr sz="3000" b="1">
                <a:solidFill>
                  <a:schemeClr val="dk1"/>
                </a:solidFill>
                <a:latin typeface="Bitter"/>
                <a:ea typeface="Bitter"/>
                <a:cs typeface="Bitter"/>
                <a:sym typeface="Bitter"/>
              </a:defRPr>
            </a:lvl3pPr>
            <a:lvl4pPr lvl="3" rtl="0">
              <a:spcBef>
                <a:spcPts val="0"/>
              </a:spcBef>
              <a:spcAft>
                <a:spcPts val="0"/>
              </a:spcAft>
              <a:buClr>
                <a:schemeClr val="dk1"/>
              </a:buClr>
              <a:buSzPts val="3000"/>
              <a:buFont typeface="Bitter"/>
              <a:buNone/>
              <a:defRPr sz="3000" b="1">
                <a:solidFill>
                  <a:schemeClr val="dk1"/>
                </a:solidFill>
                <a:latin typeface="Bitter"/>
                <a:ea typeface="Bitter"/>
                <a:cs typeface="Bitter"/>
                <a:sym typeface="Bitter"/>
              </a:defRPr>
            </a:lvl4pPr>
            <a:lvl5pPr lvl="4" rtl="0">
              <a:spcBef>
                <a:spcPts val="0"/>
              </a:spcBef>
              <a:spcAft>
                <a:spcPts val="0"/>
              </a:spcAft>
              <a:buClr>
                <a:schemeClr val="dk1"/>
              </a:buClr>
              <a:buSzPts val="3000"/>
              <a:buFont typeface="Bitter"/>
              <a:buNone/>
              <a:defRPr sz="3000" b="1">
                <a:solidFill>
                  <a:schemeClr val="dk1"/>
                </a:solidFill>
                <a:latin typeface="Bitter"/>
                <a:ea typeface="Bitter"/>
                <a:cs typeface="Bitter"/>
                <a:sym typeface="Bitter"/>
              </a:defRPr>
            </a:lvl5pPr>
            <a:lvl6pPr lvl="5" rtl="0">
              <a:spcBef>
                <a:spcPts val="0"/>
              </a:spcBef>
              <a:spcAft>
                <a:spcPts val="0"/>
              </a:spcAft>
              <a:buClr>
                <a:schemeClr val="dk1"/>
              </a:buClr>
              <a:buSzPts val="3000"/>
              <a:buFont typeface="Bitter"/>
              <a:buNone/>
              <a:defRPr sz="3000" b="1">
                <a:solidFill>
                  <a:schemeClr val="dk1"/>
                </a:solidFill>
                <a:latin typeface="Bitter"/>
                <a:ea typeface="Bitter"/>
                <a:cs typeface="Bitter"/>
                <a:sym typeface="Bitter"/>
              </a:defRPr>
            </a:lvl6pPr>
            <a:lvl7pPr lvl="6" rtl="0">
              <a:spcBef>
                <a:spcPts val="0"/>
              </a:spcBef>
              <a:spcAft>
                <a:spcPts val="0"/>
              </a:spcAft>
              <a:buClr>
                <a:schemeClr val="dk1"/>
              </a:buClr>
              <a:buSzPts val="3000"/>
              <a:buFont typeface="Bitter"/>
              <a:buNone/>
              <a:defRPr sz="3000" b="1">
                <a:solidFill>
                  <a:schemeClr val="dk1"/>
                </a:solidFill>
                <a:latin typeface="Bitter"/>
                <a:ea typeface="Bitter"/>
                <a:cs typeface="Bitter"/>
                <a:sym typeface="Bitter"/>
              </a:defRPr>
            </a:lvl7pPr>
            <a:lvl8pPr lvl="7" rtl="0">
              <a:spcBef>
                <a:spcPts val="0"/>
              </a:spcBef>
              <a:spcAft>
                <a:spcPts val="0"/>
              </a:spcAft>
              <a:buClr>
                <a:schemeClr val="dk1"/>
              </a:buClr>
              <a:buSzPts val="3000"/>
              <a:buFont typeface="Bitter"/>
              <a:buNone/>
              <a:defRPr sz="3000" b="1">
                <a:solidFill>
                  <a:schemeClr val="dk1"/>
                </a:solidFill>
                <a:latin typeface="Bitter"/>
                <a:ea typeface="Bitter"/>
                <a:cs typeface="Bitter"/>
                <a:sym typeface="Bitter"/>
              </a:defRPr>
            </a:lvl8pPr>
            <a:lvl9pPr lvl="8" rtl="0">
              <a:spcBef>
                <a:spcPts val="0"/>
              </a:spcBef>
              <a:spcAft>
                <a:spcPts val="0"/>
              </a:spcAft>
              <a:buClr>
                <a:schemeClr val="dk1"/>
              </a:buClr>
              <a:buSzPts val="3000"/>
              <a:buFont typeface="Bitter"/>
              <a:buNone/>
              <a:defRPr sz="3000" b="1">
                <a:solidFill>
                  <a:schemeClr val="dk1"/>
                </a:solidFill>
                <a:latin typeface="Bitter"/>
                <a:ea typeface="Bitter"/>
                <a:cs typeface="Bitter"/>
                <a:sym typeface="Bitter"/>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4.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scoala1severin.ucoz.com/_ld/0/88_EVALUAREA-PROCE.pdf" TargetMode="External"/><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hyperlink" Target="https://www.scribd.com/document/426511022/EVALUAREA-DIDACTICA" TargetMode="External"/><Relationship Id="rId4" Type="http://schemas.openxmlformats.org/officeDocument/2006/relationships/hyperlink" Target="https://www.isj-cl.ro/images/Curriculum/Istorie/GHID%20DE%20EVAL_SOCIO_UMANE2.pdf"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16.xml"/><Relationship Id="rId5" Type="http://schemas.openxmlformats.org/officeDocument/2006/relationships/image" Target="../media/image1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3"/>
          <p:cNvSpPr txBox="1">
            <a:spLocks noGrp="1"/>
          </p:cNvSpPr>
          <p:nvPr>
            <p:ph type="ctrTitle"/>
          </p:nvPr>
        </p:nvSpPr>
        <p:spPr>
          <a:xfrm flipH="1">
            <a:off x="76275" y="1290450"/>
            <a:ext cx="6124200" cy="264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a:t>Evaluarea didactică-demers continuu, integrat în procesul de predare și învățare. Funcțiile evaluării.</a:t>
            </a:r>
            <a:endParaRPr sz="3300"/>
          </a:p>
        </p:txBody>
      </p:sp>
      <p:sp>
        <p:nvSpPr>
          <p:cNvPr id="172" name="Google Shape;172;p23"/>
          <p:cNvSpPr txBox="1">
            <a:spLocks noGrp="1"/>
          </p:cNvSpPr>
          <p:nvPr>
            <p:ph type="subTitle" idx="1"/>
          </p:nvPr>
        </p:nvSpPr>
        <p:spPr>
          <a:xfrm>
            <a:off x="76275" y="4199175"/>
            <a:ext cx="6410100" cy="7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Proiect realizat de: </a:t>
            </a:r>
            <a:endParaRPr/>
          </a:p>
          <a:p>
            <a:pPr marL="0" lvl="0" indent="0" algn="ctr" rtl="0">
              <a:spcBef>
                <a:spcPts val="0"/>
              </a:spcBef>
              <a:spcAft>
                <a:spcPts val="0"/>
              </a:spcAft>
              <a:buNone/>
            </a:pPr>
            <a:r>
              <a:rPr lang="en"/>
              <a:t>Bardan Irina, Secrier Cosmin, Szarics Iulia, Ungurean Cătălina</a:t>
            </a:r>
            <a:endParaRPr/>
          </a:p>
        </p:txBody>
      </p:sp>
      <p:pic>
        <p:nvPicPr>
          <p:cNvPr id="173" name="Google Shape;173;p23"/>
          <p:cNvPicPr preferRelativeResize="0"/>
          <p:nvPr/>
        </p:nvPicPr>
        <p:blipFill>
          <a:blip r:embed="rId3">
            <a:alphaModFix/>
          </a:blip>
          <a:stretch>
            <a:fillRect/>
          </a:stretch>
        </p:blipFill>
        <p:spPr>
          <a:xfrm>
            <a:off x="5458125" y="-43500"/>
            <a:ext cx="1753407" cy="1500129"/>
          </a:xfrm>
          <a:prstGeom prst="rect">
            <a:avLst/>
          </a:prstGeom>
          <a:noFill/>
          <a:ln>
            <a:noFill/>
          </a:ln>
        </p:spPr>
      </p:pic>
      <p:pic>
        <p:nvPicPr>
          <p:cNvPr id="174" name="Google Shape;174;p23"/>
          <p:cNvPicPr preferRelativeResize="0"/>
          <p:nvPr/>
        </p:nvPicPr>
        <p:blipFill>
          <a:blip r:embed="rId4">
            <a:alphaModFix/>
          </a:blip>
          <a:stretch>
            <a:fillRect/>
          </a:stretch>
        </p:blipFill>
        <p:spPr>
          <a:xfrm rot="-802629">
            <a:off x="6562987" y="312301"/>
            <a:ext cx="3058425" cy="3058425"/>
          </a:xfrm>
          <a:prstGeom prst="rect">
            <a:avLst/>
          </a:prstGeom>
          <a:noFill/>
          <a:ln w="152400" cap="flat" cmpd="sng">
            <a:solidFill>
              <a:schemeClr val="dk1"/>
            </a:solidFill>
            <a:prstDash val="solid"/>
            <a:miter lim="8000"/>
            <a:headEnd type="none" w="sm" len="sm"/>
            <a:tailEnd type="none" w="sm" len="sm"/>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2"/>
          <p:cNvSpPr txBox="1">
            <a:spLocks noGrp="1"/>
          </p:cNvSpPr>
          <p:nvPr>
            <p:ph type="title"/>
          </p:nvPr>
        </p:nvSpPr>
        <p:spPr>
          <a:xfrm>
            <a:off x="1388100" y="97875"/>
            <a:ext cx="6367800" cy="11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b="0" i="1" dirty="0">
                <a:latin typeface="Times New Roman"/>
                <a:ea typeface="Times New Roman"/>
                <a:cs typeface="Times New Roman"/>
                <a:sym typeface="Times New Roman"/>
              </a:rPr>
              <a:t>EVALUAREA  DE  SISTEM</a:t>
            </a:r>
            <a:endParaRPr sz="2200" dirty="0"/>
          </a:p>
        </p:txBody>
      </p:sp>
      <p:sp>
        <p:nvSpPr>
          <p:cNvPr id="274" name="Google Shape;274;p32"/>
          <p:cNvSpPr txBox="1"/>
          <p:nvPr/>
        </p:nvSpPr>
        <p:spPr>
          <a:xfrm>
            <a:off x="676375" y="1061500"/>
            <a:ext cx="6480900" cy="2762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500" dirty="0">
                <a:solidFill>
                  <a:schemeClr val="dk1"/>
                </a:solidFill>
              </a:rPr>
              <a:t>Factorii procesului de învăţământ sunt:</a:t>
            </a:r>
            <a:endParaRPr sz="1500" dirty="0">
              <a:solidFill>
                <a:schemeClr val="dk1"/>
              </a:solidFill>
            </a:endParaRPr>
          </a:p>
          <a:p>
            <a:pPr marL="0" lvl="0" indent="0" algn="l" rtl="0">
              <a:lnSpc>
                <a:spcPct val="115000"/>
              </a:lnSpc>
              <a:spcBef>
                <a:spcPts val="1200"/>
              </a:spcBef>
              <a:spcAft>
                <a:spcPts val="0"/>
              </a:spcAft>
              <a:buNone/>
            </a:pPr>
            <a:r>
              <a:rPr lang="en" sz="1500" dirty="0">
                <a:solidFill>
                  <a:schemeClr val="dk1"/>
                </a:solidFill>
                <a:latin typeface="Courier New"/>
                <a:ea typeface="Courier New"/>
                <a:cs typeface="Courier New"/>
                <a:sym typeface="Courier New"/>
              </a:rPr>
              <a:t>o</a:t>
            </a:r>
            <a:r>
              <a:rPr lang="en" sz="1500" dirty="0">
                <a:solidFill>
                  <a:schemeClr val="dk1"/>
                </a:solidFill>
                <a:latin typeface="Times New Roman"/>
                <a:ea typeface="Times New Roman"/>
                <a:cs typeface="Times New Roman"/>
                <a:sym typeface="Times New Roman"/>
              </a:rPr>
              <a:t>   </a:t>
            </a:r>
            <a:r>
              <a:rPr lang="en" sz="1500" i="1" dirty="0">
                <a:solidFill>
                  <a:schemeClr val="dk1"/>
                </a:solidFill>
              </a:rPr>
              <a:t>Conţinutul procesului de învăţământ – </a:t>
            </a:r>
            <a:r>
              <a:rPr lang="en" sz="1500" dirty="0">
                <a:solidFill>
                  <a:schemeClr val="dk1"/>
                </a:solidFill>
              </a:rPr>
              <a:t>calitatea planurilor, programelor, manualelor;</a:t>
            </a:r>
            <a:endParaRPr sz="1500" dirty="0">
              <a:solidFill>
                <a:schemeClr val="dk1"/>
              </a:solidFill>
            </a:endParaRPr>
          </a:p>
          <a:p>
            <a:pPr marL="0" lvl="0" indent="0" algn="l" rtl="0">
              <a:lnSpc>
                <a:spcPct val="115000"/>
              </a:lnSpc>
              <a:spcBef>
                <a:spcPts val="1200"/>
              </a:spcBef>
              <a:spcAft>
                <a:spcPts val="0"/>
              </a:spcAft>
              <a:buNone/>
            </a:pPr>
            <a:r>
              <a:rPr lang="en" sz="1500" dirty="0">
                <a:solidFill>
                  <a:schemeClr val="dk1"/>
                </a:solidFill>
                <a:latin typeface="Courier New"/>
                <a:ea typeface="Courier New"/>
                <a:cs typeface="Courier New"/>
                <a:sym typeface="Courier New"/>
              </a:rPr>
              <a:t>o</a:t>
            </a:r>
            <a:r>
              <a:rPr lang="en" sz="1500" dirty="0">
                <a:solidFill>
                  <a:schemeClr val="dk1"/>
                </a:solidFill>
                <a:latin typeface="Times New Roman"/>
                <a:ea typeface="Times New Roman"/>
                <a:cs typeface="Times New Roman"/>
                <a:sym typeface="Times New Roman"/>
              </a:rPr>
              <a:t>   </a:t>
            </a:r>
            <a:r>
              <a:rPr lang="en" sz="1500" i="1" dirty="0">
                <a:solidFill>
                  <a:schemeClr val="dk1"/>
                </a:solidFill>
              </a:rPr>
              <a:t>Concepţia psihopedagogică care fundamentează activitatea în învăţământ – </a:t>
            </a:r>
            <a:r>
              <a:rPr lang="en" sz="1500" dirty="0">
                <a:solidFill>
                  <a:schemeClr val="dk1"/>
                </a:solidFill>
              </a:rPr>
              <a:t>validarea ei;</a:t>
            </a:r>
            <a:endParaRPr sz="1500" dirty="0">
              <a:solidFill>
                <a:schemeClr val="dk1"/>
              </a:solidFill>
            </a:endParaRPr>
          </a:p>
          <a:p>
            <a:pPr marL="0" lvl="0" indent="0" algn="l" rtl="0">
              <a:lnSpc>
                <a:spcPct val="115000"/>
              </a:lnSpc>
              <a:spcBef>
                <a:spcPts val="1200"/>
              </a:spcBef>
              <a:spcAft>
                <a:spcPts val="0"/>
              </a:spcAft>
              <a:buNone/>
            </a:pPr>
            <a:r>
              <a:rPr lang="en" sz="1500" dirty="0">
                <a:solidFill>
                  <a:schemeClr val="dk1"/>
                </a:solidFill>
                <a:latin typeface="Courier New"/>
                <a:ea typeface="Courier New"/>
                <a:cs typeface="Courier New"/>
                <a:sym typeface="Courier New"/>
              </a:rPr>
              <a:t>o</a:t>
            </a:r>
            <a:r>
              <a:rPr lang="en" sz="1500" dirty="0">
                <a:solidFill>
                  <a:schemeClr val="dk1"/>
                </a:solidFill>
                <a:latin typeface="Times New Roman"/>
                <a:ea typeface="Times New Roman"/>
                <a:cs typeface="Times New Roman"/>
                <a:sym typeface="Times New Roman"/>
              </a:rPr>
              <a:t>   </a:t>
            </a:r>
            <a:r>
              <a:rPr lang="en" sz="1500" i="1" dirty="0">
                <a:solidFill>
                  <a:schemeClr val="dk1"/>
                </a:solidFill>
              </a:rPr>
              <a:t>Personalul învăţământului –</a:t>
            </a:r>
            <a:r>
              <a:rPr lang="en" sz="1500" dirty="0">
                <a:solidFill>
                  <a:schemeClr val="dk1"/>
                </a:solidFill>
              </a:rPr>
              <a:t> personalul didactic, administrativ, ajutător, de conducere – calitatea acestuia;</a:t>
            </a:r>
            <a:endParaRPr sz="1500" dirty="0">
              <a:solidFill>
                <a:schemeClr val="dk1"/>
              </a:solidFill>
            </a:endParaRPr>
          </a:p>
          <a:p>
            <a:pPr marL="0" lvl="0" indent="0" algn="l" rtl="0">
              <a:lnSpc>
                <a:spcPct val="115000"/>
              </a:lnSpc>
              <a:spcBef>
                <a:spcPts val="1200"/>
              </a:spcBef>
              <a:spcAft>
                <a:spcPts val="0"/>
              </a:spcAft>
              <a:buNone/>
            </a:pPr>
            <a:r>
              <a:rPr lang="en" sz="1500" dirty="0">
                <a:solidFill>
                  <a:schemeClr val="dk1"/>
                </a:solidFill>
                <a:latin typeface="Courier New"/>
                <a:ea typeface="Courier New"/>
                <a:cs typeface="Courier New"/>
                <a:sym typeface="Courier New"/>
              </a:rPr>
              <a:t>o</a:t>
            </a:r>
            <a:r>
              <a:rPr lang="en" sz="1500" dirty="0">
                <a:solidFill>
                  <a:schemeClr val="dk1"/>
                </a:solidFill>
                <a:latin typeface="Times New Roman"/>
                <a:ea typeface="Times New Roman"/>
                <a:cs typeface="Times New Roman"/>
                <a:sym typeface="Times New Roman"/>
              </a:rPr>
              <a:t>   </a:t>
            </a:r>
            <a:r>
              <a:rPr lang="en" sz="1500" i="1" dirty="0">
                <a:solidFill>
                  <a:schemeClr val="dk1"/>
                </a:solidFill>
              </a:rPr>
              <a:t>Elevii şi studenţii –</a:t>
            </a:r>
            <a:r>
              <a:rPr lang="en" sz="1500" dirty="0">
                <a:solidFill>
                  <a:schemeClr val="dk1"/>
                </a:solidFill>
              </a:rPr>
              <a:t> selecţia, nivelul de maturizare, psihologia, nivelul de pregătire;</a:t>
            </a:r>
            <a:endParaRPr sz="1500" dirty="0">
              <a:solidFill>
                <a:schemeClr val="dk1"/>
              </a:solidFill>
            </a:endParaRPr>
          </a:p>
          <a:p>
            <a:pPr marL="0" lvl="0" indent="0" algn="l" rtl="0">
              <a:lnSpc>
                <a:spcPct val="115000"/>
              </a:lnSpc>
              <a:spcBef>
                <a:spcPts val="1200"/>
              </a:spcBef>
              <a:spcAft>
                <a:spcPts val="0"/>
              </a:spcAft>
              <a:buNone/>
            </a:pPr>
            <a:r>
              <a:rPr lang="en" sz="1500" dirty="0">
                <a:solidFill>
                  <a:schemeClr val="dk1"/>
                </a:solidFill>
                <a:latin typeface="Courier New"/>
                <a:ea typeface="Courier New"/>
                <a:cs typeface="Courier New"/>
                <a:sym typeface="Courier New"/>
              </a:rPr>
              <a:t>o</a:t>
            </a:r>
            <a:r>
              <a:rPr lang="en" sz="1500" dirty="0">
                <a:solidFill>
                  <a:schemeClr val="dk1"/>
                </a:solidFill>
                <a:latin typeface="Times New Roman"/>
                <a:ea typeface="Times New Roman"/>
                <a:cs typeface="Times New Roman"/>
                <a:sym typeface="Times New Roman"/>
              </a:rPr>
              <a:t>   </a:t>
            </a:r>
            <a:r>
              <a:rPr lang="en" sz="1500" i="1" dirty="0">
                <a:solidFill>
                  <a:schemeClr val="dk1"/>
                </a:solidFill>
              </a:rPr>
              <a:t>Rezultatele activităţii –</a:t>
            </a:r>
            <a:r>
              <a:rPr lang="en" sz="1500" dirty="0">
                <a:solidFill>
                  <a:schemeClr val="dk1"/>
                </a:solidFill>
              </a:rPr>
              <a:t> după criterii cantitative şi calitative.</a:t>
            </a:r>
            <a:endParaRPr sz="1500" dirty="0">
              <a:solidFill>
                <a:schemeClr val="dk1"/>
              </a:solidFill>
            </a:endParaRPr>
          </a:p>
          <a:p>
            <a:pPr marL="0" lvl="0" indent="0" algn="l" rtl="0">
              <a:spcBef>
                <a:spcPts val="1200"/>
              </a:spcBef>
              <a:spcAft>
                <a:spcPts val="0"/>
              </a:spcAft>
              <a:buNone/>
            </a:pPr>
            <a:endParaRPr sz="1500" dirty="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3"/>
          <p:cNvSpPr txBox="1">
            <a:spLocks noGrp="1"/>
          </p:cNvSpPr>
          <p:nvPr>
            <p:ph type="title"/>
          </p:nvPr>
        </p:nvSpPr>
        <p:spPr>
          <a:xfrm>
            <a:off x="7151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b="0" i="1" dirty="0">
                <a:latin typeface="Times New Roman"/>
                <a:ea typeface="Times New Roman"/>
                <a:cs typeface="Times New Roman"/>
                <a:sym typeface="Times New Roman"/>
              </a:rPr>
              <a:t>EVALUAREA  PROCESULUI  DE  ÎNVĂŢĂMÂNT </a:t>
            </a:r>
            <a:endParaRPr sz="2200" dirty="0"/>
          </a:p>
        </p:txBody>
      </p:sp>
      <p:sp>
        <p:nvSpPr>
          <p:cNvPr id="280" name="Google Shape;280;p33"/>
          <p:cNvSpPr txBox="1">
            <a:spLocks noGrp="1"/>
          </p:cNvSpPr>
          <p:nvPr>
            <p:ph type="subTitle" idx="1"/>
          </p:nvPr>
        </p:nvSpPr>
        <p:spPr>
          <a:xfrm>
            <a:off x="5317075" y="1495200"/>
            <a:ext cx="3761700" cy="2830500"/>
          </a:xfrm>
          <a:prstGeom prst="rect">
            <a:avLst/>
          </a:prstGeom>
        </p:spPr>
        <p:txBody>
          <a:bodyPr spcFirstLastPara="1" wrap="square" lIns="91425" tIns="91425" rIns="91425" bIns="91425" anchor="t" anchorCtr="0">
            <a:noAutofit/>
          </a:bodyPr>
          <a:lstStyle/>
          <a:p>
            <a:pPr marL="0" lvl="0" indent="444500" algn="r" rtl="0">
              <a:lnSpc>
                <a:spcPct val="115000"/>
              </a:lnSpc>
              <a:spcBef>
                <a:spcPts val="1200"/>
              </a:spcBef>
              <a:spcAft>
                <a:spcPts val="0"/>
              </a:spcAft>
              <a:buNone/>
            </a:pPr>
            <a:r>
              <a:rPr lang="en" i="1">
                <a:latin typeface="Arial"/>
                <a:ea typeface="Arial"/>
                <a:cs typeface="Arial"/>
                <a:sym typeface="Arial"/>
              </a:rPr>
              <a:t>Obiectivele – </a:t>
            </a:r>
            <a:r>
              <a:rPr lang="en">
                <a:latin typeface="Arial"/>
                <a:ea typeface="Arial"/>
                <a:cs typeface="Arial"/>
                <a:sym typeface="Arial"/>
              </a:rPr>
              <a:t>generale, particulare, specifice ale instruirii şi educaţiei şcolare formulate şi realizate prin disciplinele de învăţământ.</a:t>
            </a:r>
            <a:endParaRPr>
              <a:latin typeface="Arial"/>
              <a:ea typeface="Arial"/>
              <a:cs typeface="Arial"/>
              <a:sym typeface="Arial"/>
            </a:endParaRPr>
          </a:p>
          <a:p>
            <a:pPr marL="457200" lvl="0" indent="-228600" algn="l" rtl="0">
              <a:lnSpc>
                <a:spcPct val="115000"/>
              </a:lnSpc>
              <a:spcBef>
                <a:spcPts val="1200"/>
              </a:spcBef>
              <a:spcAft>
                <a:spcPts val="0"/>
              </a:spcAft>
              <a:buNone/>
            </a:pPr>
            <a:r>
              <a:rPr lang="en">
                <a:latin typeface="Arial"/>
                <a:ea typeface="Arial"/>
                <a:cs typeface="Arial"/>
                <a:sym typeface="Arial"/>
              </a:rPr>
              <a:t>·</a:t>
            </a:r>
            <a:r>
              <a:rPr lang="en">
                <a:latin typeface="Times New Roman"/>
                <a:ea typeface="Times New Roman"/>
                <a:cs typeface="Times New Roman"/>
                <a:sym typeface="Times New Roman"/>
              </a:rPr>
              <a:t>       </a:t>
            </a:r>
            <a:r>
              <a:rPr lang="en" i="1">
                <a:latin typeface="Arial"/>
                <a:ea typeface="Arial"/>
                <a:cs typeface="Arial"/>
                <a:sym typeface="Arial"/>
              </a:rPr>
              <a:t>Rezultatele – </a:t>
            </a:r>
            <a:r>
              <a:rPr lang="en">
                <a:latin typeface="Arial"/>
                <a:ea typeface="Arial"/>
                <a:cs typeface="Arial"/>
                <a:sym typeface="Arial"/>
              </a:rPr>
              <a:t>cantitative şi calitative din interiorul şi din exteriorul sistemului.</a:t>
            </a:r>
            <a:endParaRPr>
              <a:latin typeface="Arial"/>
              <a:ea typeface="Arial"/>
              <a:cs typeface="Arial"/>
              <a:sym typeface="Arial"/>
            </a:endParaRPr>
          </a:p>
          <a:p>
            <a:pPr marL="0" lvl="0" indent="444500" algn="ctr" rtl="0">
              <a:lnSpc>
                <a:spcPct val="115000"/>
              </a:lnSpc>
              <a:spcBef>
                <a:spcPts val="1200"/>
              </a:spcBef>
              <a:spcAft>
                <a:spcPts val="1200"/>
              </a:spcAft>
              <a:buNone/>
            </a:pPr>
            <a:endParaRPr>
              <a:latin typeface="Arial"/>
              <a:ea typeface="Arial"/>
              <a:cs typeface="Arial"/>
              <a:sym typeface="Arial"/>
            </a:endParaRPr>
          </a:p>
        </p:txBody>
      </p:sp>
      <p:sp>
        <p:nvSpPr>
          <p:cNvPr id="281" name="Google Shape;281;p33"/>
          <p:cNvSpPr/>
          <p:nvPr/>
        </p:nvSpPr>
        <p:spPr>
          <a:xfrm rot="-5400000">
            <a:off x="3519750" y="2497646"/>
            <a:ext cx="2104500" cy="1482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3"/>
          <p:cNvSpPr txBox="1"/>
          <p:nvPr/>
        </p:nvSpPr>
        <p:spPr>
          <a:xfrm>
            <a:off x="1578925" y="917775"/>
            <a:ext cx="5893800" cy="380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Times New Roman"/>
                <a:ea typeface="Times New Roman"/>
                <a:cs typeface="Times New Roman"/>
                <a:sym typeface="Times New Roman"/>
              </a:rPr>
              <a:t>Vizează cele 3 componente: predare – învăţare – evaluare, sau cele 2 etape: predare – învăţare şi evaluare.</a:t>
            </a:r>
            <a:endParaRPr>
              <a:solidFill>
                <a:schemeClr val="dk1"/>
              </a:solidFill>
              <a:latin typeface="Poppins"/>
              <a:ea typeface="Poppins"/>
              <a:cs typeface="Poppins"/>
              <a:sym typeface="Poppins"/>
            </a:endParaRPr>
          </a:p>
        </p:txBody>
      </p:sp>
      <p:sp>
        <p:nvSpPr>
          <p:cNvPr id="283" name="Google Shape;283;p33"/>
          <p:cNvSpPr txBox="1"/>
          <p:nvPr/>
        </p:nvSpPr>
        <p:spPr>
          <a:xfrm>
            <a:off x="64400" y="1495200"/>
            <a:ext cx="3686400" cy="215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solidFill>
                  <a:schemeClr val="dk1"/>
                </a:solidFill>
              </a:rPr>
              <a:t> </a:t>
            </a:r>
            <a:endParaRPr>
              <a:solidFill>
                <a:schemeClr val="dk1"/>
              </a:solidFill>
            </a:endParaRPr>
          </a:p>
          <a:p>
            <a:pPr marL="0" lvl="0" indent="0" algn="l" rtl="0">
              <a:lnSpc>
                <a:spcPct val="115000"/>
              </a:lnSpc>
              <a:spcBef>
                <a:spcPts val="1200"/>
              </a:spcBef>
              <a:spcAft>
                <a:spcPts val="0"/>
              </a:spcAft>
              <a:buNone/>
            </a:pPr>
            <a:r>
              <a:rPr lang="en">
                <a:solidFill>
                  <a:schemeClr val="dk1"/>
                </a:solidFill>
              </a:rPr>
              <a:t>Componentele procesului de învăţământ supuse evaluării sunt: </a:t>
            </a:r>
            <a:r>
              <a:rPr lang="en" i="1">
                <a:solidFill>
                  <a:schemeClr val="dk1"/>
                </a:solidFill>
              </a:rPr>
              <a:t>Obiectivele, factorii procesului de învăţământ şi rezultatele.</a:t>
            </a:r>
            <a:endParaRPr i="1">
              <a:solidFill>
                <a:schemeClr val="dk1"/>
              </a:solidFill>
            </a:endParaRPr>
          </a:p>
          <a:p>
            <a:pPr marL="0" lvl="0" indent="444500" algn="l" rtl="0">
              <a:lnSpc>
                <a:spcPct val="115000"/>
              </a:lnSpc>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latin typeface="Poppins"/>
              <a:ea typeface="Poppins"/>
              <a:cs typeface="Poppins"/>
              <a:sym typeface="Poppins"/>
            </a:endParaRPr>
          </a:p>
        </p:txBody>
      </p:sp>
      <p:pic>
        <p:nvPicPr>
          <p:cNvPr id="284" name="Google Shape;284;p33"/>
          <p:cNvPicPr preferRelativeResize="0"/>
          <p:nvPr/>
        </p:nvPicPr>
        <p:blipFill>
          <a:blip r:embed="rId3">
            <a:alphaModFix/>
          </a:blip>
          <a:stretch>
            <a:fillRect/>
          </a:stretch>
        </p:blipFill>
        <p:spPr>
          <a:xfrm>
            <a:off x="3483970" y="3059796"/>
            <a:ext cx="2083709" cy="2083709"/>
          </a:xfrm>
          <a:prstGeom prst="rect">
            <a:avLst/>
          </a:prstGeom>
          <a:noFill/>
          <a:ln w="152400" cap="flat" cmpd="sng">
            <a:solidFill>
              <a:schemeClr val="dk1"/>
            </a:solidFill>
            <a:prstDash val="solid"/>
            <a:miter lim="8000"/>
            <a:headEnd type="none" w="sm" len="sm"/>
            <a:tailEnd type="none" w="sm" len="sm"/>
          </a:ln>
        </p:spPr>
      </p:pic>
      <p:pic>
        <p:nvPicPr>
          <p:cNvPr id="285" name="Google Shape;285;p33"/>
          <p:cNvPicPr preferRelativeResize="0"/>
          <p:nvPr/>
        </p:nvPicPr>
        <p:blipFill>
          <a:blip r:embed="rId4">
            <a:alphaModFix/>
          </a:blip>
          <a:stretch>
            <a:fillRect/>
          </a:stretch>
        </p:blipFill>
        <p:spPr>
          <a:xfrm>
            <a:off x="3455425" y="3049400"/>
            <a:ext cx="2140793" cy="2104501"/>
          </a:xfrm>
          <a:prstGeom prst="rect">
            <a:avLst/>
          </a:prstGeom>
          <a:noFill/>
          <a:ln w="152400" cap="flat" cmpd="sng">
            <a:solidFill>
              <a:schemeClr val="dk1"/>
            </a:solidFill>
            <a:prstDash val="solid"/>
            <a:miter lim="8000"/>
            <a:headEnd type="none" w="sm" len="sm"/>
            <a:tailEnd type="none" w="sm" len="sm"/>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4"/>
          <p:cNvSpPr txBox="1">
            <a:spLocks noGrp="1"/>
          </p:cNvSpPr>
          <p:nvPr>
            <p:ph type="title"/>
          </p:nvPr>
        </p:nvSpPr>
        <p:spPr>
          <a:xfrm>
            <a:off x="1388100" y="97875"/>
            <a:ext cx="6367800" cy="11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b="0" i="1">
                <a:latin typeface="Times New Roman"/>
                <a:ea typeface="Times New Roman"/>
                <a:cs typeface="Times New Roman"/>
                <a:sym typeface="Times New Roman"/>
              </a:rPr>
              <a:t>EVALUAREA  PROCESULUI  DE  ÎNVĂŢĂMÂNT </a:t>
            </a:r>
            <a:endParaRPr sz="2200"/>
          </a:p>
          <a:p>
            <a:pPr marL="0" lvl="0" indent="0" algn="ctr" rtl="0">
              <a:spcBef>
                <a:spcPts val="0"/>
              </a:spcBef>
              <a:spcAft>
                <a:spcPts val="0"/>
              </a:spcAft>
              <a:buNone/>
            </a:pPr>
            <a:endParaRPr sz="2200" b="0" i="1">
              <a:latin typeface="Times New Roman"/>
              <a:ea typeface="Times New Roman"/>
              <a:cs typeface="Times New Roman"/>
              <a:sym typeface="Times New Roman"/>
            </a:endParaRPr>
          </a:p>
        </p:txBody>
      </p:sp>
      <p:sp>
        <p:nvSpPr>
          <p:cNvPr id="291" name="Google Shape;291;p34"/>
          <p:cNvSpPr txBox="1"/>
          <p:nvPr/>
        </p:nvSpPr>
        <p:spPr>
          <a:xfrm>
            <a:off x="665500" y="885150"/>
            <a:ext cx="6480900" cy="389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a:solidFill>
                  <a:schemeClr val="dk1"/>
                </a:solidFill>
                <a:latin typeface="Times New Roman"/>
                <a:ea typeface="Times New Roman"/>
                <a:cs typeface="Times New Roman"/>
                <a:sym typeface="Times New Roman"/>
              </a:rPr>
              <a:t>   </a:t>
            </a:r>
            <a:r>
              <a:rPr lang="en">
                <a:solidFill>
                  <a:schemeClr val="dk1"/>
                </a:solidFill>
              </a:rPr>
              <a:t>Conţinutul procesului de învăţământ reflectat în planuri şi programe, manuale</a:t>
            </a:r>
            <a:endParaRPr>
              <a:solidFill>
                <a:schemeClr val="dk1"/>
              </a:solidFill>
            </a:endParaRPr>
          </a:p>
          <a:p>
            <a:pPr marL="0" lvl="0" indent="0" algn="l" rtl="0">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a:solidFill>
                  <a:schemeClr val="dk1"/>
                </a:solidFill>
                <a:latin typeface="Times New Roman"/>
                <a:ea typeface="Times New Roman"/>
                <a:cs typeface="Times New Roman"/>
                <a:sym typeface="Times New Roman"/>
              </a:rPr>
              <a:t>   </a:t>
            </a:r>
            <a:r>
              <a:rPr lang="en">
                <a:solidFill>
                  <a:schemeClr val="dk1"/>
                </a:solidFill>
              </a:rPr>
              <a:t>Metodologia didactică : metodele şi mijloacele de învăţământ – concordanţa lor cu specificul disciplinelor, cu capacităţile de învăţare ale elevilor</a:t>
            </a:r>
            <a:endParaRPr>
              <a:solidFill>
                <a:schemeClr val="dk1"/>
              </a:solidFill>
            </a:endParaRPr>
          </a:p>
          <a:p>
            <a:pPr marL="0" lvl="0" indent="0" algn="l" rtl="0">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a:solidFill>
                  <a:schemeClr val="dk1"/>
                </a:solidFill>
                <a:latin typeface="Times New Roman"/>
                <a:ea typeface="Times New Roman"/>
                <a:cs typeface="Times New Roman"/>
                <a:sym typeface="Times New Roman"/>
              </a:rPr>
              <a:t>   </a:t>
            </a:r>
            <a:r>
              <a:rPr lang="en">
                <a:solidFill>
                  <a:schemeClr val="dk1"/>
                </a:solidFill>
              </a:rPr>
              <a:t>Organizarea activităţii procesului de învăţământ, orarul, formele de realizare a instruirii</a:t>
            </a:r>
            <a:endParaRPr>
              <a:solidFill>
                <a:schemeClr val="dk1"/>
              </a:solidFill>
            </a:endParaRPr>
          </a:p>
          <a:p>
            <a:pPr marL="0" lvl="0" indent="0" algn="l" rtl="0">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a:solidFill>
                  <a:schemeClr val="dk1"/>
                </a:solidFill>
                <a:latin typeface="Times New Roman"/>
                <a:ea typeface="Times New Roman"/>
                <a:cs typeface="Times New Roman"/>
                <a:sym typeface="Times New Roman"/>
              </a:rPr>
              <a:t>   </a:t>
            </a:r>
            <a:r>
              <a:rPr lang="en">
                <a:solidFill>
                  <a:schemeClr val="dk1"/>
                </a:solidFill>
              </a:rPr>
              <a:t>Personalul didactic – nivelul pregătirii de specialitate, competenţa psihopedagogică, deontologia profesională</a:t>
            </a:r>
            <a:endParaRPr>
              <a:solidFill>
                <a:schemeClr val="dk1"/>
              </a:solidFill>
            </a:endParaRPr>
          </a:p>
          <a:p>
            <a:pPr marL="0" lvl="0" indent="0" algn="l" rtl="0">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a:solidFill>
                  <a:schemeClr val="dk1"/>
                </a:solidFill>
                <a:latin typeface="Times New Roman"/>
                <a:ea typeface="Times New Roman"/>
                <a:cs typeface="Times New Roman"/>
                <a:sym typeface="Times New Roman"/>
              </a:rPr>
              <a:t>   </a:t>
            </a:r>
            <a:r>
              <a:rPr lang="en">
                <a:solidFill>
                  <a:schemeClr val="dk1"/>
                </a:solidFill>
              </a:rPr>
              <a:t>Elevii şi studenţii – nivelul de pregătire, nivelul de maturizare psihologică, motivaţia învăţării</a:t>
            </a:r>
            <a:endParaRPr>
              <a:solidFill>
                <a:schemeClr val="dk1"/>
              </a:solidFill>
            </a:endParaRPr>
          </a:p>
          <a:p>
            <a:pPr marL="0" lvl="0" indent="0" algn="l" rtl="0">
              <a:lnSpc>
                <a:spcPct val="115000"/>
              </a:lnSpc>
              <a:spcBef>
                <a:spcPts val="1200"/>
              </a:spcBef>
              <a:spcAft>
                <a:spcPts val="0"/>
              </a:spcAft>
              <a:buNone/>
            </a:pPr>
            <a:r>
              <a:rPr lang="en">
                <a:solidFill>
                  <a:schemeClr val="dk1"/>
                </a:solidFill>
                <a:latin typeface="Courier New"/>
                <a:ea typeface="Courier New"/>
                <a:cs typeface="Courier New"/>
                <a:sym typeface="Courier New"/>
              </a:rPr>
              <a:t>o</a:t>
            </a:r>
            <a:r>
              <a:rPr lang="en">
                <a:solidFill>
                  <a:schemeClr val="dk1"/>
                </a:solidFill>
                <a:latin typeface="Times New Roman"/>
                <a:ea typeface="Times New Roman"/>
                <a:cs typeface="Times New Roman"/>
                <a:sym typeface="Times New Roman"/>
              </a:rPr>
              <a:t>   </a:t>
            </a:r>
            <a:r>
              <a:rPr lang="en">
                <a:solidFill>
                  <a:schemeClr val="dk1"/>
                </a:solidFill>
              </a:rPr>
              <a:t>Relaţiile interpersonale – relaţiile dintre membrii corpului profesoral, relaţiile dintre conducere şi personal, relaţiile profesor – elev.</a:t>
            </a:r>
            <a:endParaRPr>
              <a:solidFill>
                <a:schemeClr val="dk1"/>
              </a:solidFill>
            </a:endParaRPr>
          </a:p>
          <a:p>
            <a:pPr marL="0" lvl="0" indent="0" algn="l" rtl="0">
              <a:lnSpc>
                <a:spcPct val="115000"/>
              </a:lnSpc>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latin typeface="Poppins"/>
              <a:ea typeface="Poppins"/>
              <a:cs typeface="Poppins"/>
              <a:sym typeface="Poppi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5"/>
          <p:cNvSpPr txBox="1">
            <a:spLocks noGrp="1"/>
          </p:cNvSpPr>
          <p:nvPr>
            <p:ph type="title"/>
          </p:nvPr>
        </p:nvSpPr>
        <p:spPr>
          <a:xfrm>
            <a:off x="341250" y="445025"/>
            <a:ext cx="8562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300"/>
              <a:t> Conținutul și Strategia Evaluării Procesului de Învățământ</a:t>
            </a:r>
            <a:endParaRPr sz="1700"/>
          </a:p>
        </p:txBody>
      </p:sp>
      <p:sp>
        <p:nvSpPr>
          <p:cNvPr id="297" name="Google Shape;297;p35"/>
          <p:cNvSpPr txBox="1">
            <a:spLocks noGrp="1"/>
          </p:cNvSpPr>
          <p:nvPr>
            <p:ph type="body" idx="1"/>
          </p:nvPr>
        </p:nvSpPr>
        <p:spPr>
          <a:xfrm>
            <a:off x="399050" y="1076275"/>
            <a:ext cx="8254800" cy="3527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sz="1300" b="1" i="1"/>
              <a:t>Evaluarea este strâns legată de planificarea și implementarea activităților didactice:</a:t>
            </a:r>
            <a:endParaRPr sz="1300" b="1" i="1"/>
          </a:p>
          <a:p>
            <a:pPr marL="0" lvl="0" indent="0" algn="l" rtl="0">
              <a:spcBef>
                <a:spcPts val="0"/>
              </a:spcBef>
              <a:spcAft>
                <a:spcPts val="0"/>
              </a:spcAft>
              <a:buNone/>
            </a:pPr>
            <a:endParaRPr/>
          </a:p>
          <a:p>
            <a:pPr marL="0" lvl="0" indent="0" algn="l" rtl="0">
              <a:spcBef>
                <a:spcPts val="0"/>
              </a:spcBef>
              <a:spcAft>
                <a:spcPts val="0"/>
              </a:spcAft>
              <a:buNone/>
            </a:pPr>
            <a:endParaRPr/>
          </a:p>
          <a:p>
            <a:pPr marL="457200" lvl="0" indent="-336550" algn="l" rtl="0">
              <a:spcBef>
                <a:spcPts val="0"/>
              </a:spcBef>
              <a:spcAft>
                <a:spcPts val="0"/>
              </a:spcAft>
              <a:buClr>
                <a:srgbClr val="F8FAFB"/>
              </a:buClr>
              <a:buSzPts val="1700"/>
              <a:buChar char="●"/>
            </a:pPr>
            <a:r>
              <a:rPr lang="en" b="1">
                <a:solidFill>
                  <a:srgbClr val="F8FAFB"/>
                </a:solidFill>
                <a:latin typeface="Arial"/>
                <a:ea typeface="Arial"/>
                <a:cs typeface="Arial"/>
                <a:sym typeface="Arial"/>
              </a:rPr>
              <a:t>Etapa predării-învățării</a:t>
            </a:r>
            <a:r>
              <a:rPr lang="en">
                <a:solidFill>
                  <a:srgbClr val="F8FAFB"/>
                </a:solidFill>
                <a:latin typeface="Arial"/>
                <a:ea typeface="Arial"/>
                <a:cs typeface="Arial"/>
                <a:sym typeface="Arial"/>
              </a:rPr>
              <a:t>: Include planificarea lecțiilor, selectarea metodelor didactice adecvate și utilizarea resurselor corespunzătoare.</a:t>
            </a:r>
            <a:endParaRPr>
              <a:solidFill>
                <a:srgbClr val="F8FAFB"/>
              </a:solidFill>
              <a:latin typeface="Arial"/>
              <a:ea typeface="Arial"/>
              <a:cs typeface="Arial"/>
              <a:sym typeface="Arial"/>
            </a:endParaRPr>
          </a:p>
          <a:p>
            <a:pPr marL="457200" lvl="0" indent="0" algn="l" rtl="0">
              <a:spcBef>
                <a:spcPts val="0"/>
              </a:spcBef>
              <a:spcAft>
                <a:spcPts val="0"/>
              </a:spcAft>
              <a:buNone/>
            </a:pPr>
            <a:endParaRPr>
              <a:solidFill>
                <a:srgbClr val="F8FAFB"/>
              </a:solidFill>
              <a:latin typeface="Arial"/>
              <a:ea typeface="Arial"/>
              <a:cs typeface="Arial"/>
              <a:sym typeface="Arial"/>
            </a:endParaRPr>
          </a:p>
          <a:p>
            <a:pPr marL="457200" lvl="0" indent="-336550" algn="l" rtl="0">
              <a:spcBef>
                <a:spcPts val="0"/>
              </a:spcBef>
              <a:spcAft>
                <a:spcPts val="0"/>
              </a:spcAft>
              <a:buClr>
                <a:srgbClr val="F8FAFB"/>
              </a:buClr>
              <a:buSzPts val="1700"/>
              <a:buChar char="●"/>
            </a:pPr>
            <a:r>
              <a:rPr lang="en" b="1">
                <a:solidFill>
                  <a:srgbClr val="F8FAFB"/>
                </a:solidFill>
                <a:latin typeface="Arial"/>
                <a:ea typeface="Arial"/>
                <a:cs typeface="Arial"/>
                <a:sym typeface="Arial"/>
              </a:rPr>
              <a:t>Etapa evaluării</a:t>
            </a:r>
            <a:r>
              <a:rPr lang="en">
                <a:solidFill>
                  <a:srgbClr val="F8FAFB"/>
                </a:solidFill>
                <a:latin typeface="Arial"/>
                <a:ea typeface="Arial"/>
                <a:cs typeface="Arial"/>
                <a:sym typeface="Arial"/>
              </a:rPr>
              <a:t>: Măsoară performanțele elevilor și eficiența procesului educațional, oferind date pentru ajustări ulterioare.</a:t>
            </a:r>
            <a:endParaRPr>
              <a:solidFill>
                <a:srgbClr val="F8FAFB"/>
              </a:solidFill>
              <a:latin typeface="Arial"/>
              <a:ea typeface="Arial"/>
              <a:cs typeface="Arial"/>
              <a:sym typeface="Arial"/>
            </a:endParaRPr>
          </a:p>
          <a:p>
            <a:pPr marL="457200" lvl="0" indent="0" algn="l" rtl="0">
              <a:spcBef>
                <a:spcPts val="0"/>
              </a:spcBef>
              <a:spcAft>
                <a:spcPts val="0"/>
              </a:spcAft>
              <a:buNone/>
            </a:pPr>
            <a:endParaRPr>
              <a:solidFill>
                <a:srgbClr val="F8FAFB"/>
              </a:solidFill>
              <a:latin typeface="Arial"/>
              <a:ea typeface="Arial"/>
              <a:cs typeface="Arial"/>
              <a:sym typeface="Arial"/>
            </a:endParaRPr>
          </a:p>
          <a:p>
            <a:pPr marL="457200" lvl="0" indent="-336550" algn="l" rtl="0">
              <a:spcBef>
                <a:spcPts val="0"/>
              </a:spcBef>
              <a:spcAft>
                <a:spcPts val="0"/>
              </a:spcAft>
              <a:buClr>
                <a:srgbClr val="F8FAFB"/>
              </a:buClr>
              <a:buSzPts val="1700"/>
              <a:buChar char="●"/>
            </a:pPr>
            <a:r>
              <a:rPr lang="en" b="1">
                <a:solidFill>
                  <a:srgbClr val="F8FAFB"/>
                </a:solidFill>
                <a:latin typeface="Arial"/>
                <a:ea typeface="Arial"/>
                <a:cs typeface="Arial"/>
                <a:sym typeface="Arial"/>
              </a:rPr>
              <a:t>Strategii eficiente</a:t>
            </a:r>
            <a:r>
              <a:rPr lang="en">
                <a:solidFill>
                  <a:srgbClr val="F8FAFB"/>
                </a:solidFill>
                <a:latin typeface="Arial"/>
                <a:ea typeface="Arial"/>
                <a:cs typeface="Arial"/>
                <a:sym typeface="Arial"/>
              </a:rPr>
              <a:t>: Este esențial ca evaluarea să fie adaptată la nevoile elevilor, să fie variată și să ofere informații relevante despre progresul lor.</a:t>
            </a:r>
            <a:br>
              <a:rPr lang="en">
                <a:solidFill>
                  <a:srgbClr val="F8FAFB"/>
                </a:solidFill>
                <a:latin typeface="Arial"/>
                <a:ea typeface="Arial"/>
                <a:cs typeface="Arial"/>
                <a:sym typeface="Arial"/>
              </a:rPr>
            </a:br>
            <a:r>
              <a:rPr lang="en">
                <a:solidFill>
                  <a:srgbClr val="F8FAFB"/>
                </a:solidFill>
                <a:latin typeface="Arial"/>
                <a:ea typeface="Arial"/>
                <a:cs typeface="Arial"/>
                <a:sym typeface="Arial"/>
              </a:rPr>
              <a:t>Această corelare între etape asigură un proces educațional bine structurat și orientat către succes.</a:t>
            </a:r>
            <a:endParaRPr>
              <a:solidFill>
                <a:srgbClr val="F8FAFB"/>
              </a:solidFill>
              <a:latin typeface="Arial"/>
              <a:ea typeface="Arial"/>
              <a:cs typeface="Arial"/>
              <a:sym typeface="Arial"/>
            </a:endParaRPr>
          </a:p>
          <a:p>
            <a:pPr marL="45720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6"/>
          <p:cNvSpPr txBox="1">
            <a:spLocks noGrp="1"/>
          </p:cNvSpPr>
          <p:nvPr>
            <p:ph type="title"/>
          </p:nvPr>
        </p:nvSpPr>
        <p:spPr>
          <a:xfrm>
            <a:off x="662200" y="1271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300"/>
              <a:t>Forme de Evaluare</a:t>
            </a:r>
            <a:endParaRPr sz="1700"/>
          </a:p>
          <a:p>
            <a:pPr marL="0" lvl="0" indent="0" algn="ctr" rtl="0">
              <a:spcBef>
                <a:spcPts val="0"/>
              </a:spcBef>
              <a:spcAft>
                <a:spcPts val="0"/>
              </a:spcAft>
              <a:buNone/>
            </a:pPr>
            <a:endParaRPr/>
          </a:p>
        </p:txBody>
      </p:sp>
      <p:sp>
        <p:nvSpPr>
          <p:cNvPr id="303" name="Google Shape;303;p36"/>
          <p:cNvSpPr txBox="1">
            <a:spLocks noGrp="1"/>
          </p:cNvSpPr>
          <p:nvPr>
            <p:ph type="subTitle" idx="1"/>
          </p:nvPr>
        </p:nvSpPr>
        <p:spPr>
          <a:xfrm>
            <a:off x="662200" y="2669375"/>
            <a:ext cx="2191500" cy="9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Diagnosticarea nivelului de pregătire al elevilor pentru a adapta procesul de predare la nevoile lor.</a:t>
            </a:r>
            <a:endParaRPr/>
          </a:p>
        </p:txBody>
      </p:sp>
      <p:sp>
        <p:nvSpPr>
          <p:cNvPr id="304" name="Google Shape;304;p36"/>
          <p:cNvSpPr txBox="1">
            <a:spLocks noGrp="1"/>
          </p:cNvSpPr>
          <p:nvPr>
            <p:ph type="subTitle" idx="2"/>
          </p:nvPr>
        </p:nvSpPr>
        <p:spPr>
          <a:xfrm>
            <a:off x="3418450" y="2668450"/>
            <a:ext cx="2191500" cy="9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Monitorizarea progresului pe parcursul învățării, oferind feedback constant pentru ajustări imediate.</a:t>
            </a:r>
            <a:endParaRPr/>
          </a:p>
        </p:txBody>
      </p:sp>
      <p:sp>
        <p:nvSpPr>
          <p:cNvPr id="305" name="Google Shape;305;p36"/>
          <p:cNvSpPr txBox="1">
            <a:spLocks noGrp="1"/>
          </p:cNvSpPr>
          <p:nvPr>
            <p:ph type="subTitle" idx="3"/>
          </p:nvPr>
        </p:nvSpPr>
        <p:spPr>
          <a:xfrm>
            <a:off x="6174701" y="2669375"/>
            <a:ext cx="2191500" cy="99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Realizată la finalul unui ciclu de învățare, oferind o imagine de ansamblu asupra nivelului de pregătire.</a:t>
            </a:r>
            <a:endParaRPr/>
          </a:p>
        </p:txBody>
      </p:sp>
      <p:sp>
        <p:nvSpPr>
          <p:cNvPr id="306" name="Google Shape;306;p36"/>
          <p:cNvSpPr txBox="1">
            <a:spLocks noGrp="1"/>
          </p:cNvSpPr>
          <p:nvPr>
            <p:ph type="subTitle" idx="4"/>
          </p:nvPr>
        </p:nvSpPr>
        <p:spPr>
          <a:xfrm>
            <a:off x="662200" y="2153375"/>
            <a:ext cx="21915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a:latin typeface="Arial"/>
                <a:ea typeface="Arial"/>
                <a:cs typeface="Arial"/>
                <a:sym typeface="Arial"/>
              </a:rPr>
              <a:t>Evaluarea inițială</a:t>
            </a:r>
            <a:endParaRPr sz="1900"/>
          </a:p>
        </p:txBody>
      </p:sp>
      <p:sp>
        <p:nvSpPr>
          <p:cNvPr id="307" name="Google Shape;307;p36"/>
          <p:cNvSpPr txBox="1">
            <a:spLocks noGrp="1"/>
          </p:cNvSpPr>
          <p:nvPr>
            <p:ph type="subTitle" idx="5"/>
          </p:nvPr>
        </p:nvSpPr>
        <p:spPr>
          <a:xfrm>
            <a:off x="6174700" y="2153375"/>
            <a:ext cx="25656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Evaluarea sumativă</a:t>
            </a:r>
            <a:endParaRPr/>
          </a:p>
        </p:txBody>
      </p:sp>
      <p:sp>
        <p:nvSpPr>
          <p:cNvPr id="308" name="Google Shape;308;p36"/>
          <p:cNvSpPr txBox="1">
            <a:spLocks noGrp="1"/>
          </p:cNvSpPr>
          <p:nvPr>
            <p:ph type="subTitle" idx="6"/>
          </p:nvPr>
        </p:nvSpPr>
        <p:spPr>
          <a:xfrm>
            <a:off x="3260825" y="2153363"/>
            <a:ext cx="28176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Evaluarea continuă</a:t>
            </a:r>
            <a:endParaRPr/>
          </a:p>
        </p:txBody>
      </p:sp>
      <p:sp>
        <p:nvSpPr>
          <p:cNvPr id="309" name="Google Shape;309;p36"/>
          <p:cNvSpPr/>
          <p:nvPr/>
        </p:nvSpPr>
        <p:spPr>
          <a:xfrm>
            <a:off x="1367200" y="1303463"/>
            <a:ext cx="781500" cy="781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6"/>
          <p:cNvSpPr/>
          <p:nvPr/>
        </p:nvSpPr>
        <p:spPr>
          <a:xfrm>
            <a:off x="6879701" y="1303463"/>
            <a:ext cx="781500" cy="781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6"/>
          <p:cNvSpPr/>
          <p:nvPr/>
        </p:nvSpPr>
        <p:spPr>
          <a:xfrm>
            <a:off x="4123450" y="1303463"/>
            <a:ext cx="781500" cy="781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36"/>
          <p:cNvGrpSpPr/>
          <p:nvPr/>
        </p:nvGrpSpPr>
        <p:grpSpPr>
          <a:xfrm>
            <a:off x="4344574" y="1524595"/>
            <a:ext cx="339253" cy="339253"/>
            <a:chOff x="3271200" y="1435075"/>
            <a:chExt cx="481825" cy="481825"/>
          </a:xfrm>
        </p:grpSpPr>
        <p:sp>
          <p:nvSpPr>
            <p:cNvPr id="313" name="Google Shape;313;p36"/>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4" name="Google Shape;314;p36"/>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15" name="Google Shape;315;p36"/>
          <p:cNvGrpSpPr/>
          <p:nvPr/>
        </p:nvGrpSpPr>
        <p:grpSpPr>
          <a:xfrm>
            <a:off x="7100772" y="1524607"/>
            <a:ext cx="339359" cy="339253"/>
            <a:chOff x="5642475" y="1435075"/>
            <a:chExt cx="481975" cy="481825"/>
          </a:xfrm>
        </p:grpSpPr>
        <p:sp>
          <p:nvSpPr>
            <p:cNvPr id="316" name="Google Shape;316;p36"/>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7" name="Google Shape;317;p36"/>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8" name="Google Shape;318;p36"/>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19" name="Google Shape;319;p36"/>
          <p:cNvGrpSpPr/>
          <p:nvPr/>
        </p:nvGrpSpPr>
        <p:grpSpPr>
          <a:xfrm>
            <a:off x="1584777" y="1524423"/>
            <a:ext cx="346347" cy="339623"/>
            <a:chOff x="1490050" y="3805975"/>
            <a:chExt cx="491900" cy="482350"/>
          </a:xfrm>
        </p:grpSpPr>
        <p:sp>
          <p:nvSpPr>
            <p:cNvPr id="320" name="Google Shape;320;p36"/>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1" name="Google Shape;321;p36"/>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2" name="Google Shape;322;p36"/>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3" name="Google Shape;323;p36"/>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24" name="Google Shape;324;p36"/>
          <p:cNvSpPr txBox="1"/>
          <p:nvPr/>
        </p:nvSpPr>
        <p:spPr>
          <a:xfrm>
            <a:off x="2315950" y="699875"/>
            <a:ext cx="4396500" cy="4002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0"/>
              </a:spcBef>
              <a:spcAft>
                <a:spcPts val="0"/>
              </a:spcAft>
              <a:buNone/>
            </a:pPr>
            <a:r>
              <a:rPr lang="en">
                <a:solidFill>
                  <a:schemeClr val="dk1"/>
                </a:solidFill>
                <a:latin typeface="Poppins"/>
                <a:ea typeface="Poppins"/>
                <a:cs typeface="Poppins"/>
                <a:sym typeface="Poppins"/>
              </a:rPr>
              <a:t>Există trei forme principale de evaluare:</a:t>
            </a:r>
            <a:endParaRPr/>
          </a:p>
        </p:txBody>
      </p:sp>
      <p:sp>
        <p:nvSpPr>
          <p:cNvPr id="325" name="Google Shape;325;p36"/>
          <p:cNvSpPr txBox="1"/>
          <p:nvPr/>
        </p:nvSpPr>
        <p:spPr>
          <a:xfrm>
            <a:off x="1965725" y="4205525"/>
            <a:ext cx="54078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dk1"/>
                </a:solidFill>
              </a:rPr>
              <a:t>Aceste forme contribuie la o înțelegere completă a evoluției     elevilor și la optimizarea procesului educațional.</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7"/>
          <p:cNvSpPr txBox="1">
            <a:spLocks noGrp="1"/>
          </p:cNvSpPr>
          <p:nvPr>
            <p:ph type="title"/>
          </p:nvPr>
        </p:nvSpPr>
        <p:spPr>
          <a:xfrm>
            <a:off x="720000" y="231800"/>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latin typeface="Arial"/>
                <a:ea typeface="Arial"/>
                <a:cs typeface="Arial"/>
                <a:sym typeface="Arial"/>
              </a:rPr>
              <a:t> Metode Tradiționale de Evaluare</a:t>
            </a:r>
            <a:endParaRPr sz="4300"/>
          </a:p>
        </p:txBody>
      </p:sp>
      <p:sp>
        <p:nvSpPr>
          <p:cNvPr id="331" name="Google Shape;331;p37"/>
          <p:cNvSpPr txBox="1"/>
          <p:nvPr/>
        </p:nvSpPr>
        <p:spPr>
          <a:xfrm>
            <a:off x="5872125" y="2689413"/>
            <a:ext cx="24975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Poppins"/>
                <a:ea typeface="Poppins"/>
                <a:cs typeface="Poppins"/>
                <a:sym typeface="Poppins"/>
              </a:rPr>
              <a:t>Oferă o evaluare mai obiectivă și permit verificarea unui număr mai mare de elevi într-un timp scurt.</a:t>
            </a:r>
            <a:endParaRPr sz="1000">
              <a:solidFill>
                <a:schemeClr val="dk1"/>
              </a:solidFill>
              <a:latin typeface="Poppins"/>
              <a:ea typeface="Poppins"/>
              <a:cs typeface="Poppins"/>
              <a:sym typeface="Poppins"/>
            </a:endParaRPr>
          </a:p>
        </p:txBody>
      </p:sp>
      <p:sp>
        <p:nvSpPr>
          <p:cNvPr id="332" name="Google Shape;332;p37"/>
          <p:cNvSpPr txBox="1"/>
          <p:nvPr/>
        </p:nvSpPr>
        <p:spPr>
          <a:xfrm>
            <a:off x="5777175" y="1302788"/>
            <a:ext cx="2687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Poppins"/>
                <a:ea typeface="Poppins"/>
                <a:cs typeface="Poppins"/>
                <a:sym typeface="Poppins"/>
              </a:rPr>
              <a:t>Verifică abilitățile de exprimare și înțelegere, dar pot fi influențate de factori subiectivi.</a:t>
            </a:r>
            <a:endParaRPr sz="1100">
              <a:solidFill>
                <a:schemeClr val="dk1"/>
              </a:solidFill>
              <a:latin typeface="Poppins"/>
              <a:ea typeface="Poppins"/>
              <a:cs typeface="Poppins"/>
              <a:sym typeface="Poppins"/>
            </a:endParaRPr>
          </a:p>
        </p:txBody>
      </p:sp>
      <p:sp>
        <p:nvSpPr>
          <p:cNvPr id="333" name="Google Shape;333;p37"/>
          <p:cNvSpPr txBox="1"/>
          <p:nvPr/>
        </p:nvSpPr>
        <p:spPr>
          <a:xfrm>
            <a:off x="5872125" y="3997550"/>
            <a:ext cx="24975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Poppins"/>
                <a:ea typeface="Poppins"/>
                <a:cs typeface="Poppins"/>
                <a:sym typeface="Poppins"/>
              </a:rPr>
              <a:t>Testează abilitățile aplicative ale elevilor în contexte reale.</a:t>
            </a:r>
            <a:endParaRPr sz="1000">
              <a:solidFill>
                <a:schemeClr val="dk1"/>
              </a:solidFill>
              <a:latin typeface="Poppins"/>
              <a:ea typeface="Poppins"/>
              <a:cs typeface="Poppins"/>
              <a:sym typeface="Poppins"/>
            </a:endParaRPr>
          </a:p>
          <a:p>
            <a:pPr marL="0" lvl="0" indent="0" algn="l" rtl="0">
              <a:spcBef>
                <a:spcPts val="0"/>
              </a:spcBef>
              <a:spcAft>
                <a:spcPts val="0"/>
              </a:spcAft>
              <a:buNone/>
            </a:pPr>
            <a:r>
              <a:rPr lang="en" sz="1000">
                <a:solidFill>
                  <a:schemeClr val="dk1"/>
                </a:solidFill>
                <a:latin typeface="Poppins"/>
                <a:ea typeface="Poppins"/>
                <a:cs typeface="Poppins"/>
                <a:sym typeface="Poppins"/>
              </a:rPr>
              <a:t>Aceste metode sunt pilonii evaluării clasice, fiind folosite pe scară largă în sistemul educațional.</a:t>
            </a:r>
            <a:endParaRPr sz="600">
              <a:solidFill>
                <a:schemeClr val="dk1"/>
              </a:solidFill>
              <a:latin typeface="Poppins"/>
              <a:ea typeface="Poppins"/>
              <a:cs typeface="Poppins"/>
              <a:sym typeface="Poppins"/>
            </a:endParaRPr>
          </a:p>
        </p:txBody>
      </p:sp>
      <p:sp>
        <p:nvSpPr>
          <p:cNvPr id="334" name="Google Shape;334;p37"/>
          <p:cNvSpPr txBox="1"/>
          <p:nvPr/>
        </p:nvSpPr>
        <p:spPr>
          <a:xfrm>
            <a:off x="5777175" y="987138"/>
            <a:ext cx="2497500" cy="391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Bitter"/>
                <a:ea typeface="Bitter"/>
                <a:cs typeface="Bitter"/>
                <a:sym typeface="Bitter"/>
              </a:rPr>
              <a:t>Probele orale</a:t>
            </a:r>
            <a:endParaRPr sz="1800" b="1">
              <a:solidFill>
                <a:schemeClr val="dk1"/>
              </a:solidFill>
              <a:latin typeface="Bitter"/>
              <a:ea typeface="Bitter"/>
              <a:cs typeface="Bitter"/>
              <a:sym typeface="Bitter"/>
            </a:endParaRPr>
          </a:p>
        </p:txBody>
      </p:sp>
      <p:sp>
        <p:nvSpPr>
          <p:cNvPr id="335" name="Google Shape;335;p37"/>
          <p:cNvSpPr txBox="1"/>
          <p:nvPr/>
        </p:nvSpPr>
        <p:spPr>
          <a:xfrm>
            <a:off x="5872133" y="2373788"/>
            <a:ext cx="2497500" cy="391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Bitter"/>
                <a:ea typeface="Bitter"/>
                <a:cs typeface="Bitter"/>
                <a:sym typeface="Bitter"/>
              </a:rPr>
              <a:t>Probele scrise</a:t>
            </a:r>
            <a:endParaRPr sz="1800" b="1">
              <a:solidFill>
                <a:schemeClr val="dk1"/>
              </a:solidFill>
              <a:latin typeface="Bitter"/>
              <a:ea typeface="Bitter"/>
              <a:cs typeface="Bitter"/>
              <a:sym typeface="Bitter"/>
            </a:endParaRPr>
          </a:p>
        </p:txBody>
      </p:sp>
      <p:sp>
        <p:nvSpPr>
          <p:cNvPr id="336" name="Google Shape;336;p37"/>
          <p:cNvSpPr txBox="1"/>
          <p:nvPr/>
        </p:nvSpPr>
        <p:spPr>
          <a:xfrm>
            <a:off x="5872130" y="3681950"/>
            <a:ext cx="2497500" cy="391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Bitter"/>
                <a:ea typeface="Bitter"/>
                <a:cs typeface="Bitter"/>
                <a:sym typeface="Bitter"/>
              </a:rPr>
              <a:t>Probele practice</a:t>
            </a:r>
            <a:endParaRPr sz="1800" b="1">
              <a:solidFill>
                <a:schemeClr val="dk1"/>
              </a:solidFill>
              <a:latin typeface="Bitter"/>
              <a:ea typeface="Bitter"/>
              <a:cs typeface="Bitter"/>
              <a:sym typeface="Bitter"/>
            </a:endParaRPr>
          </a:p>
        </p:txBody>
      </p:sp>
      <p:sp>
        <p:nvSpPr>
          <p:cNvPr id="337" name="Google Shape;337;p37"/>
          <p:cNvSpPr/>
          <p:nvPr/>
        </p:nvSpPr>
        <p:spPr>
          <a:xfrm>
            <a:off x="4026950" y="1142713"/>
            <a:ext cx="781500" cy="781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7"/>
          <p:cNvSpPr/>
          <p:nvPr/>
        </p:nvSpPr>
        <p:spPr>
          <a:xfrm>
            <a:off x="1003871" y="2161352"/>
            <a:ext cx="2032500" cy="1100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7"/>
          <p:cNvSpPr txBox="1"/>
          <p:nvPr/>
        </p:nvSpPr>
        <p:spPr>
          <a:xfrm>
            <a:off x="1152253" y="2826854"/>
            <a:ext cx="1840500" cy="78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Poppins"/>
                <a:ea typeface="Poppins"/>
                <a:cs typeface="Poppins"/>
                <a:sym typeface="Poppins"/>
              </a:rPr>
              <a:t> </a:t>
            </a:r>
            <a:endParaRPr sz="1600" b="1">
              <a:solidFill>
                <a:schemeClr val="dk1"/>
              </a:solidFill>
              <a:latin typeface="Poppins"/>
              <a:ea typeface="Poppins"/>
              <a:cs typeface="Poppins"/>
              <a:sym typeface="Poppins"/>
            </a:endParaRPr>
          </a:p>
        </p:txBody>
      </p:sp>
      <p:sp>
        <p:nvSpPr>
          <p:cNvPr id="340" name="Google Shape;340;p37"/>
          <p:cNvSpPr txBox="1"/>
          <p:nvPr/>
        </p:nvSpPr>
        <p:spPr>
          <a:xfrm>
            <a:off x="1099878" y="2826857"/>
            <a:ext cx="1840500" cy="39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2"/>
                </a:solidFill>
                <a:latin typeface="Bitter"/>
                <a:ea typeface="Bitter"/>
                <a:cs typeface="Bitter"/>
                <a:sym typeface="Bitter"/>
              </a:rPr>
              <a:t>Metodele tradiționale</a:t>
            </a:r>
            <a:endParaRPr sz="1800" b="1">
              <a:solidFill>
                <a:schemeClr val="dk2"/>
              </a:solidFill>
              <a:latin typeface="Bitter"/>
              <a:ea typeface="Bitter"/>
              <a:cs typeface="Bitter"/>
              <a:sym typeface="Bitter"/>
            </a:endParaRPr>
          </a:p>
          <a:p>
            <a:pPr marL="0" lvl="0" indent="0" algn="ctr" rtl="0">
              <a:spcBef>
                <a:spcPts val="0"/>
              </a:spcBef>
              <a:spcAft>
                <a:spcPts val="0"/>
              </a:spcAft>
              <a:buNone/>
            </a:pPr>
            <a:r>
              <a:rPr lang="en" sz="1800" b="1">
                <a:solidFill>
                  <a:schemeClr val="dk2"/>
                </a:solidFill>
                <a:latin typeface="Bitter"/>
                <a:ea typeface="Bitter"/>
                <a:cs typeface="Bitter"/>
                <a:sym typeface="Bitter"/>
              </a:rPr>
              <a:t>includ</a:t>
            </a:r>
            <a:endParaRPr sz="1800" b="1">
              <a:solidFill>
                <a:schemeClr val="dk2"/>
              </a:solidFill>
              <a:latin typeface="Bitter"/>
              <a:ea typeface="Bitter"/>
              <a:cs typeface="Bitter"/>
              <a:sym typeface="Bitter"/>
            </a:endParaRPr>
          </a:p>
        </p:txBody>
      </p:sp>
      <p:cxnSp>
        <p:nvCxnSpPr>
          <p:cNvPr id="341" name="Google Shape;341;p37"/>
          <p:cNvCxnSpPr>
            <a:endCxn id="342" idx="1"/>
          </p:cNvCxnSpPr>
          <p:nvPr/>
        </p:nvCxnSpPr>
        <p:spPr>
          <a:xfrm rot="-5400000" flipH="1">
            <a:off x="2825538" y="3335762"/>
            <a:ext cx="1698300" cy="581100"/>
          </a:xfrm>
          <a:prstGeom prst="bentConnector2">
            <a:avLst/>
          </a:prstGeom>
          <a:noFill/>
          <a:ln w="9525" cap="flat" cmpd="sng">
            <a:solidFill>
              <a:schemeClr val="accent1"/>
            </a:solidFill>
            <a:prstDash val="solid"/>
            <a:round/>
            <a:headEnd type="none" w="med" len="med"/>
            <a:tailEnd type="triangle" w="med" len="med"/>
          </a:ln>
        </p:spPr>
      </p:cxnSp>
      <p:cxnSp>
        <p:nvCxnSpPr>
          <p:cNvPr id="343" name="Google Shape;343;p37"/>
          <p:cNvCxnSpPr/>
          <p:nvPr/>
        </p:nvCxnSpPr>
        <p:spPr>
          <a:xfrm rot="10800000" flipH="1">
            <a:off x="3068478" y="2799032"/>
            <a:ext cx="815700" cy="3000"/>
          </a:xfrm>
          <a:prstGeom prst="bentConnector3">
            <a:avLst>
              <a:gd name="adj1" fmla="val 50000"/>
            </a:avLst>
          </a:prstGeom>
          <a:noFill/>
          <a:ln w="9525" cap="flat" cmpd="sng">
            <a:solidFill>
              <a:schemeClr val="accent1"/>
            </a:solidFill>
            <a:prstDash val="solid"/>
            <a:round/>
            <a:headEnd type="none" w="med" len="med"/>
            <a:tailEnd type="triangle" w="med" len="med"/>
          </a:ln>
        </p:spPr>
      </p:cxnSp>
      <p:cxnSp>
        <p:nvCxnSpPr>
          <p:cNvPr id="344" name="Google Shape;344;p37"/>
          <p:cNvCxnSpPr>
            <a:endCxn id="345" idx="1"/>
          </p:cNvCxnSpPr>
          <p:nvPr/>
        </p:nvCxnSpPr>
        <p:spPr>
          <a:xfrm rot="10800000" flipH="1">
            <a:off x="2297691" y="1431324"/>
            <a:ext cx="1647900" cy="1360800"/>
          </a:xfrm>
          <a:prstGeom prst="bentConnector3">
            <a:avLst>
              <a:gd name="adj1" fmla="val 65924"/>
            </a:avLst>
          </a:prstGeom>
          <a:noFill/>
          <a:ln w="9525" cap="flat" cmpd="sng">
            <a:solidFill>
              <a:schemeClr val="accent1"/>
            </a:solidFill>
            <a:prstDash val="solid"/>
            <a:round/>
            <a:headEnd type="none" w="med" len="med"/>
            <a:tailEnd type="triangle" w="med" len="med"/>
          </a:ln>
        </p:spPr>
      </p:cxnSp>
      <p:cxnSp>
        <p:nvCxnSpPr>
          <p:cNvPr id="346" name="Google Shape;346;p37"/>
          <p:cNvCxnSpPr>
            <a:stCxn id="337" idx="3"/>
          </p:cNvCxnSpPr>
          <p:nvPr/>
        </p:nvCxnSpPr>
        <p:spPr>
          <a:xfrm>
            <a:off x="4808450" y="1533463"/>
            <a:ext cx="967800" cy="4200"/>
          </a:xfrm>
          <a:prstGeom prst="bentConnector3">
            <a:avLst>
              <a:gd name="adj1" fmla="val 50000"/>
            </a:avLst>
          </a:prstGeom>
          <a:noFill/>
          <a:ln w="9525" cap="flat" cmpd="sng">
            <a:solidFill>
              <a:schemeClr val="accent1"/>
            </a:solidFill>
            <a:prstDash val="solid"/>
            <a:round/>
            <a:headEnd type="none" w="med" len="med"/>
            <a:tailEnd type="triangle" w="med" len="med"/>
          </a:ln>
        </p:spPr>
      </p:cxnSp>
      <p:cxnSp>
        <p:nvCxnSpPr>
          <p:cNvPr id="347" name="Google Shape;347;p37"/>
          <p:cNvCxnSpPr/>
          <p:nvPr/>
        </p:nvCxnSpPr>
        <p:spPr>
          <a:xfrm>
            <a:off x="5172720" y="2805325"/>
            <a:ext cx="679800" cy="4500"/>
          </a:xfrm>
          <a:prstGeom prst="bentConnector3">
            <a:avLst>
              <a:gd name="adj1" fmla="val 50000"/>
            </a:avLst>
          </a:prstGeom>
          <a:noFill/>
          <a:ln w="9525" cap="flat" cmpd="sng">
            <a:solidFill>
              <a:schemeClr val="accent1"/>
            </a:solidFill>
            <a:prstDash val="solid"/>
            <a:round/>
            <a:headEnd type="none" w="med" len="med"/>
            <a:tailEnd type="triangle" w="med" len="med"/>
          </a:ln>
        </p:spPr>
      </p:cxnSp>
      <p:cxnSp>
        <p:nvCxnSpPr>
          <p:cNvPr id="348" name="Google Shape;348;p37"/>
          <p:cNvCxnSpPr>
            <a:stCxn id="349" idx="3"/>
          </p:cNvCxnSpPr>
          <p:nvPr/>
        </p:nvCxnSpPr>
        <p:spPr>
          <a:xfrm>
            <a:off x="5168913" y="4475464"/>
            <a:ext cx="683700" cy="30900"/>
          </a:xfrm>
          <a:prstGeom prst="bentConnector3">
            <a:avLst>
              <a:gd name="adj1" fmla="val 50000"/>
            </a:avLst>
          </a:prstGeom>
          <a:noFill/>
          <a:ln w="9525" cap="flat" cmpd="sng">
            <a:solidFill>
              <a:schemeClr val="accent1"/>
            </a:solidFill>
            <a:prstDash val="solid"/>
            <a:round/>
            <a:headEnd type="none" w="med" len="med"/>
            <a:tailEnd type="triangle" w="med" len="med"/>
          </a:ln>
        </p:spPr>
      </p:cxnSp>
      <p:grpSp>
        <p:nvGrpSpPr>
          <p:cNvPr id="350" name="Google Shape;350;p37"/>
          <p:cNvGrpSpPr/>
          <p:nvPr/>
        </p:nvGrpSpPr>
        <p:grpSpPr>
          <a:xfrm>
            <a:off x="4242188" y="2479548"/>
            <a:ext cx="351024" cy="347301"/>
            <a:chOff x="946175" y="3619500"/>
            <a:chExt cx="296975" cy="293825"/>
          </a:xfrm>
        </p:grpSpPr>
        <p:sp>
          <p:nvSpPr>
            <p:cNvPr id="351" name="Google Shape;351;p37"/>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7"/>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7"/>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37"/>
          <p:cNvSpPr txBox="1"/>
          <p:nvPr/>
        </p:nvSpPr>
        <p:spPr>
          <a:xfrm>
            <a:off x="2992750" y="694275"/>
            <a:ext cx="4808400" cy="261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500">
              <a:solidFill>
                <a:schemeClr val="dk1"/>
              </a:solidFill>
            </a:endParaRPr>
          </a:p>
        </p:txBody>
      </p:sp>
      <p:pic>
        <p:nvPicPr>
          <p:cNvPr id="345" name="Google Shape;345;p37"/>
          <p:cNvPicPr preferRelativeResize="0"/>
          <p:nvPr/>
        </p:nvPicPr>
        <p:blipFill>
          <a:blip r:embed="rId3">
            <a:alphaModFix/>
          </a:blip>
          <a:stretch>
            <a:fillRect/>
          </a:stretch>
        </p:blipFill>
        <p:spPr>
          <a:xfrm>
            <a:off x="3945591" y="824575"/>
            <a:ext cx="1213499" cy="1213499"/>
          </a:xfrm>
          <a:prstGeom prst="rect">
            <a:avLst/>
          </a:prstGeom>
          <a:noFill/>
          <a:ln>
            <a:noFill/>
          </a:ln>
        </p:spPr>
      </p:pic>
      <p:sp>
        <p:nvSpPr>
          <p:cNvPr id="358" name="Google Shape;358;p37"/>
          <p:cNvSpPr/>
          <p:nvPr/>
        </p:nvSpPr>
        <p:spPr>
          <a:xfrm>
            <a:off x="3945575" y="2382853"/>
            <a:ext cx="1213532" cy="1213499"/>
          </a:xfrm>
          <a:prstGeom prst="rect">
            <a:avLst/>
          </a:prstGeom>
          <a:noFill/>
          <a:ln>
            <a:noFill/>
          </a:ln>
        </p:spPr>
        <p:txBody>
          <a:bodyPr/>
          <a:lstStyle/>
          <a:p>
            <a:endParaRPr lang="en-GB"/>
          </a:p>
        </p:txBody>
      </p:sp>
      <p:sp>
        <p:nvSpPr>
          <p:cNvPr id="342" name="Google Shape;342;p37"/>
          <p:cNvSpPr/>
          <p:nvPr/>
        </p:nvSpPr>
        <p:spPr>
          <a:xfrm>
            <a:off x="3965238" y="3868700"/>
            <a:ext cx="1213524" cy="1213524"/>
          </a:xfrm>
          <a:prstGeom prst="rect">
            <a:avLst/>
          </a:prstGeom>
          <a:noFill/>
          <a:ln>
            <a:noFill/>
          </a:ln>
        </p:spPr>
        <p:txBody>
          <a:bodyPr/>
          <a:lstStyle/>
          <a:p>
            <a:endParaRPr lang="en-GB"/>
          </a:p>
        </p:txBody>
      </p:sp>
      <p:pic>
        <p:nvPicPr>
          <p:cNvPr id="359" name="Google Shape;359;p37"/>
          <p:cNvPicPr preferRelativeResize="0"/>
          <p:nvPr/>
        </p:nvPicPr>
        <p:blipFill>
          <a:blip r:embed="rId4">
            <a:alphaModFix/>
          </a:blip>
          <a:stretch>
            <a:fillRect/>
          </a:stretch>
        </p:blipFill>
        <p:spPr>
          <a:xfrm>
            <a:off x="3927375" y="2416000"/>
            <a:ext cx="1249925" cy="1213499"/>
          </a:xfrm>
          <a:prstGeom prst="rect">
            <a:avLst/>
          </a:prstGeom>
          <a:noFill/>
          <a:ln>
            <a:noFill/>
          </a:ln>
        </p:spPr>
      </p:pic>
      <p:pic>
        <p:nvPicPr>
          <p:cNvPr id="349" name="Google Shape;349;p37"/>
          <p:cNvPicPr preferRelativeResize="0"/>
          <p:nvPr/>
        </p:nvPicPr>
        <p:blipFill>
          <a:blip r:embed="rId5">
            <a:alphaModFix/>
          </a:blip>
          <a:stretch>
            <a:fillRect/>
          </a:stretch>
        </p:blipFill>
        <p:spPr>
          <a:xfrm>
            <a:off x="3975063" y="3878550"/>
            <a:ext cx="1193851" cy="119382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8"/>
          <p:cNvSpPr txBox="1">
            <a:spLocks noGrp="1"/>
          </p:cNvSpPr>
          <p:nvPr>
            <p:ph type="title"/>
          </p:nvPr>
        </p:nvSpPr>
        <p:spPr>
          <a:xfrm>
            <a:off x="350875" y="348700"/>
            <a:ext cx="8562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600" b="0">
                <a:latin typeface="Arial"/>
                <a:ea typeface="Arial"/>
                <a:cs typeface="Arial"/>
                <a:sym typeface="Arial"/>
              </a:rPr>
              <a:t> </a:t>
            </a:r>
            <a:r>
              <a:rPr lang="en" sz="2600">
                <a:latin typeface="Arial"/>
                <a:ea typeface="Arial"/>
                <a:cs typeface="Arial"/>
                <a:sym typeface="Arial"/>
              </a:rPr>
              <a:t>Metode Alternative de Evaluare</a:t>
            </a:r>
            <a:endParaRPr sz="4500"/>
          </a:p>
          <a:p>
            <a:pPr marL="0" lvl="0" indent="0" algn="ctr" rtl="0">
              <a:spcBef>
                <a:spcPts val="0"/>
              </a:spcBef>
              <a:spcAft>
                <a:spcPts val="0"/>
              </a:spcAft>
              <a:buNone/>
            </a:pPr>
            <a:endParaRPr sz="2300"/>
          </a:p>
        </p:txBody>
      </p:sp>
      <p:sp>
        <p:nvSpPr>
          <p:cNvPr id="365" name="Google Shape;365;p38"/>
          <p:cNvSpPr txBox="1">
            <a:spLocks noGrp="1"/>
          </p:cNvSpPr>
          <p:nvPr>
            <p:ph type="body" idx="1"/>
          </p:nvPr>
        </p:nvSpPr>
        <p:spPr>
          <a:xfrm>
            <a:off x="399050" y="1076275"/>
            <a:ext cx="8254800" cy="35277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a:t>Metodele alternative oferă o perspectivă mai diversificată asupra progresului elevilor:</a:t>
            </a:r>
            <a:endParaRPr/>
          </a:p>
          <a:p>
            <a:pPr marL="0" lvl="0" indent="0" algn="l" rtl="0">
              <a:spcBef>
                <a:spcPts val="0"/>
              </a:spcBef>
              <a:spcAft>
                <a:spcPts val="0"/>
              </a:spcAft>
              <a:buNone/>
            </a:pPr>
            <a:endParaRPr/>
          </a:p>
          <a:p>
            <a:pPr marL="0" lvl="0" indent="0" algn="l" rtl="0">
              <a:spcBef>
                <a:spcPts val="0"/>
              </a:spcBef>
              <a:spcAft>
                <a:spcPts val="0"/>
              </a:spcAft>
              <a:buNone/>
            </a:pPr>
            <a:endParaRPr sz="1600"/>
          </a:p>
          <a:p>
            <a:pPr marL="457200" lvl="0" indent="-368300" algn="l" rtl="0">
              <a:spcBef>
                <a:spcPts val="0"/>
              </a:spcBef>
              <a:spcAft>
                <a:spcPts val="0"/>
              </a:spcAft>
              <a:buSzPts val="2200"/>
              <a:buChar char="●"/>
            </a:pPr>
            <a:r>
              <a:rPr lang="en" b="1">
                <a:latin typeface="Arial"/>
                <a:ea typeface="Arial"/>
                <a:cs typeface="Arial"/>
                <a:sym typeface="Arial"/>
              </a:rPr>
              <a:t>Observarea sistematică</a:t>
            </a:r>
            <a:r>
              <a:rPr lang="en">
                <a:latin typeface="Arial"/>
                <a:ea typeface="Arial"/>
                <a:cs typeface="Arial"/>
                <a:sym typeface="Arial"/>
              </a:rPr>
              <a:t>: Analizează comportamentul și atitudinile elevilor în diferite contexte.</a:t>
            </a:r>
            <a:endParaRPr>
              <a:latin typeface="Arial"/>
              <a:ea typeface="Arial"/>
              <a:cs typeface="Arial"/>
              <a:sym typeface="Arial"/>
            </a:endParaRPr>
          </a:p>
          <a:p>
            <a:pPr marL="457200" lvl="0" indent="0" algn="l" rtl="0">
              <a:spcBef>
                <a:spcPts val="0"/>
              </a:spcBef>
              <a:spcAft>
                <a:spcPts val="0"/>
              </a:spcAft>
              <a:buNone/>
            </a:pPr>
            <a:endParaRPr>
              <a:latin typeface="Arial"/>
              <a:ea typeface="Arial"/>
              <a:cs typeface="Arial"/>
              <a:sym typeface="Arial"/>
            </a:endParaRPr>
          </a:p>
          <a:p>
            <a:pPr marL="457200" lvl="0" indent="-368300" algn="l" rtl="0">
              <a:spcBef>
                <a:spcPts val="0"/>
              </a:spcBef>
              <a:spcAft>
                <a:spcPts val="0"/>
              </a:spcAft>
              <a:buSzPts val="2200"/>
              <a:buChar char="●"/>
            </a:pPr>
            <a:r>
              <a:rPr lang="en" b="1">
                <a:latin typeface="Arial"/>
                <a:ea typeface="Arial"/>
                <a:cs typeface="Arial"/>
                <a:sym typeface="Arial"/>
              </a:rPr>
              <a:t>Proiectele</a:t>
            </a:r>
            <a:r>
              <a:rPr lang="en">
                <a:latin typeface="Arial"/>
                <a:ea typeface="Arial"/>
                <a:cs typeface="Arial"/>
                <a:sym typeface="Arial"/>
              </a:rPr>
              <a:t>: Încurajează creativitatea și colaborarea, oferind elevilor libertatea de a explora teme de interes.</a:t>
            </a:r>
            <a:endParaRPr>
              <a:latin typeface="Arial"/>
              <a:ea typeface="Arial"/>
              <a:cs typeface="Arial"/>
              <a:sym typeface="Arial"/>
            </a:endParaRPr>
          </a:p>
          <a:p>
            <a:pPr marL="457200" lvl="0" indent="0" algn="l" rtl="0">
              <a:spcBef>
                <a:spcPts val="0"/>
              </a:spcBef>
              <a:spcAft>
                <a:spcPts val="0"/>
              </a:spcAft>
              <a:buNone/>
            </a:pPr>
            <a:endParaRPr>
              <a:latin typeface="Arial"/>
              <a:ea typeface="Arial"/>
              <a:cs typeface="Arial"/>
              <a:sym typeface="Arial"/>
            </a:endParaRPr>
          </a:p>
          <a:p>
            <a:pPr marL="457200" lvl="0" indent="-368300" algn="l" rtl="0">
              <a:spcBef>
                <a:spcPts val="0"/>
              </a:spcBef>
              <a:spcAft>
                <a:spcPts val="0"/>
              </a:spcAft>
              <a:buSzPts val="2200"/>
              <a:buChar char="●"/>
            </a:pPr>
            <a:r>
              <a:rPr lang="en" b="1">
                <a:latin typeface="Arial"/>
                <a:ea typeface="Arial"/>
                <a:cs typeface="Arial"/>
                <a:sym typeface="Arial"/>
              </a:rPr>
              <a:t>Portofoliile</a:t>
            </a:r>
            <a:r>
              <a:rPr lang="en">
                <a:latin typeface="Arial"/>
                <a:ea typeface="Arial"/>
                <a:cs typeface="Arial"/>
                <a:sym typeface="Arial"/>
              </a:rPr>
              <a:t>: Adună lucrări reprezentative, oferind o imagine detaliată asupra progresului elevilor.</a:t>
            </a:r>
            <a:br>
              <a:rPr lang="en">
                <a:latin typeface="Arial"/>
                <a:ea typeface="Arial"/>
                <a:cs typeface="Arial"/>
                <a:sym typeface="Arial"/>
              </a:rPr>
            </a:br>
            <a:r>
              <a:rPr lang="en">
                <a:latin typeface="Arial"/>
                <a:ea typeface="Arial"/>
                <a:cs typeface="Arial"/>
                <a:sym typeface="Arial"/>
              </a:rPr>
              <a:t>Aceste metode completează evaluarea tradițională, promovând autonomia și gândirea critică.</a:t>
            </a:r>
            <a:endParaRPr sz="17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39"/>
          <p:cNvSpPr txBox="1">
            <a:spLocks noGrp="1"/>
          </p:cNvSpPr>
          <p:nvPr>
            <p:ph type="title"/>
          </p:nvPr>
        </p:nvSpPr>
        <p:spPr>
          <a:xfrm>
            <a:off x="585150" y="1271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 Testele și itemii de evaluare</a:t>
            </a:r>
            <a:endParaRPr sz="2500"/>
          </a:p>
        </p:txBody>
      </p:sp>
      <p:sp>
        <p:nvSpPr>
          <p:cNvPr id="371" name="Google Shape;371;p39"/>
          <p:cNvSpPr txBox="1">
            <a:spLocks noGrp="1"/>
          </p:cNvSpPr>
          <p:nvPr>
            <p:ph type="subTitle" idx="3"/>
          </p:nvPr>
        </p:nvSpPr>
        <p:spPr>
          <a:xfrm>
            <a:off x="2168975" y="1687650"/>
            <a:ext cx="5156100" cy="781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de aptitudini, formative, sumative, de diagnoză sau prognoză.</a:t>
            </a:r>
            <a:endParaRPr/>
          </a:p>
        </p:txBody>
      </p:sp>
      <p:sp>
        <p:nvSpPr>
          <p:cNvPr id="372" name="Google Shape;372;p39"/>
          <p:cNvSpPr txBox="1">
            <a:spLocks noGrp="1"/>
          </p:cNvSpPr>
          <p:nvPr>
            <p:ph type="subTitle" idx="4"/>
          </p:nvPr>
        </p:nvSpPr>
        <p:spPr>
          <a:xfrm>
            <a:off x="2274063" y="2955738"/>
            <a:ext cx="5156100" cy="781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întrebări scurte, eseuri, probleme complexe care măsoară diferite niveluri de cunoștințe.</a:t>
            </a:r>
            <a:endParaRPr/>
          </a:p>
        </p:txBody>
      </p:sp>
      <p:sp>
        <p:nvSpPr>
          <p:cNvPr id="373" name="Google Shape;373;p39"/>
          <p:cNvSpPr txBox="1">
            <a:spLocks noGrp="1"/>
          </p:cNvSpPr>
          <p:nvPr>
            <p:ph type="subTitle" idx="1"/>
          </p:nvPr>
        </p:nvSpPr>
        <p:spPr>
          <a:xfrm>
            <a:off x="2602425" y="1310100"/>
            <a:ext cx="5156100" cy="42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Tipuri de teste:</a:t>
            </a:r>
            <a:endParaRPr/>
          </a:p>
        </p:txBody>
      </p:sp>
      <p:sp>
        <p:nvSpPr>
          <p:cNvPr id="374" name="Google Shape;374;p39"/>
          <p:cNvSpPr txBox="1">
            <a:spLocks noGrp="1"/>
          </p:cNvSpPr>
          <p:nvPr>
            <p:ph type="subTitle" idx="2"/>
          </p:nvPr>
        </p:nvSpPr>
        <p:spPr>
          <a:xfrm>
            <a:off x="2630463" y="2530037"/>
            <a:ext cx="5156100" cy="42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Arial"/>
                <a:ea typeface="Arial"/>
                <a:cs typeface="Arial"/>
                <a:sym typeface="Arial"/>
              </a:rPr>
              <a:t>Itemi de evaluare</a:t>
            </a:r>
            <a:r>
              <a:rPr lang="en" b="0">
                <a:latin typeface="Arial"/>
                <a:ea typeface="Arial"/>
                <a:cs typeface="Arial"/>
                <a:sym typeface="Arial"/>
              </a:rPr>
              <a:t>:</a:t>
            </a:r>
            <a:endParaRPr sz="2500"/>
          </a:p>
        </p:txBody>
      </p:sp>
      <p:sp>
        <p:nvSpPr>
          <p:cNvPr id="375" name="Google Shape;375;p39"/>
          <p:cNvSpPr txBox="1"/>
          <p:nvPr/>
        </p:nvSpPr>
        <p:spPr>
          <a:xfrm>
            <a:off x="1688750" y="699850"/>
            <a:ext cx="73782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1">
                <a:solidFill>
                  <a:schemeClr val="dk1"/>
                </a:solidFill>
              </a:rPr>
              <a:t>Testele sunt instrumente obiective folosite pentru măsurarea cunoștințelor și abilităților:</a:t>
            </a:r>
            <a:endParaRPr sz="600">
              <a:solidFill>
                <a:schemeClr val="dk1"/>
              </a:solidFill>
            </a:endParaRPr>
          </a:p>
        </p:txBody>
      </p:sp>
      <p:sp>
        <p:nvSpPr>
          <p:cNvPr id="376" name="Google Shape;376;p39"/>
          <p:cNvSpPr txBox="1"/>
          <p:nvPr/>
        </p:nvSpPr>
        <p:spPr>
          <a:xfrm>
            <a:off x="1647425" y="3908850"/>
            <a:ext cx="6025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b="1">
                <a:solidFill>
                  <a:schemeClr val="dk1"/>
                </a:solidFill>
              </a:rPr>
              <a:t>Testele bine concepute oferă informații precise și relevante despre nivelul de pregătire al elevilor, fiind esențiale în procesul de evaluare.</a:t>
            </a:r>
            <a:endParaRPr sz="900">
              <a:solidFill>
                <a:schemeClr val="dk1"/>
              </a:solidFill>
            </a:endParaRPr>
          </a:p>
        </p:txBody>
      </p:sp>
      <p:pic>
        <p:nvPicPr>
          <p:cNvPr id="377" name="Google Shape;377;p39"/>
          <p:cNvPicPr preferRelativeResize="0"/>
          <p:nvPr/>
        </p:nvPicPr>
        <p:blipFill>
          <a:blip r:embed="rId3">
            <a:alphaModFix/>
          </a:blip>
          <a:stretch>
            <a:fillRect/>
          </a:stretch>
        </p:blipFill>
        <p:spPr>
          <a:xfrm>
            <a:off x="304800" y="1469536"/>
            <a:ext cx="1864174" cy="2095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40"/>
          <p:cNvSpPr txBox="1">
            <a:spLocks noGrp="1"/>
          </p:cNvSpPr>
          <p:nvPr>
            <p:ph type="title"/>
          </p:nvPr>
        </p:nvSpPr>
        <p:spPr>
          <a:xfrm>
            <a:off x="720000" y="7725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Bibliografie</a:t>
            </a:r>
            <a:endParaRPr/>
          </a:p>
        </p:txBody>
      </p:sp>
      <p:sp>
        <p:nvSpPr>
          <p:cNvPr id="383" name="Google Shape;383;p40"/>
          <p:cNvSpPr txBox="1">
            <a:spLocks noGrp="1"/>
          </p:cNvSpPr>
          <p:nvPr>
            <p:ph type="body" idx="4294967295"/>
          </p:nvPr>
        </p:nvSpPr>
        <p:spPr>
          <a:xfrm>
            <a:off x="720000" y="1904625"/>
            <a:ext cx="7704000" cy="2175300"/>
          </a:xfrm>
          <a:prstGeom prst="rect">
            <a:avLst/>
          </a:prstGeom>
        </p:spPr>
        <p:txBody>
          <a:bodyPr spcFirstLastPara="1" wrap="square" lIns="91425" tIns="91425" rIns="91425" bIns="91425" anchor="t" anchorCtr="0">
            <a:noAutofit/>
          </a:bodyPr>
          <a:lstStyle/>
          <a:p>
            <a:pPr marL="457200" marR="457200" lvl="0" indent="-228600" algn="l" rtl="0">
              <a:lnSpc>
                <a:spcPct val="115000"/>
              </a:lnSpc>
              <a:spcBef>
                <a:spcPts val="0"/>
              </a:spcBef>
              <a:spcAft>
                <a:spcPts val="0"/>
              </a:spcAft>
              <a:buClr>
                <a:srgbClr val="000000"/>
              </a:buClr>
              <a:buSzPts val="1200"/>
              <a:buFont typeface="Arial"/>
              <a:buNone/>
            </a:pPr>
            <a:r>
              <a:rPr lang="en" sz="1200" u="sng">
                <a:solidFill>
                  <a:schemeClr val="hlink"/>
                </a:solidFill>
                <a:latin typeface="Arial"/>
                <a:ea typeface="Arial"/>
                <a:cs typeface="Arial"/>
                <a:sym typeface="Arial"/>
                <a:hlinkClick r:id="rId3"/>
              </a:rPr>
              <a:t>https://scoala1severin.ucoz.com/_ld/0/88_EVALUAREA-PROCE.pdf</a:t>
            </a:r>
            <a:endParaRPr sz="1200" u="sng">
              <a:solidFill>
                <a:schemeClr val="hlink"/>
              </a:solidFill>
              <a:latin typeface="Arial"/>
              <a:ea typeface="Arial"/>
              <a:cs typeface="Arial"/>
              <a:sym typeface="Arial"/>
            </a:endParaRPr>
          </a:p>
          <a:p>
            <a:pPr marL="457200" marR="457200" lvl="0" indent="-228600" algn="r" rtl="0">
              <a:lnSpc>
                <a:spcPct val="115000"/>
              </a:lnSpc>
              <a:spcBef>
                <a:spcPts val="0"/>
              </a:spcBef>
              <a:spcAft>
                <a:spcPts val="0"/>
              </a:spcAft>
              <a:buClr>
                <a:srgbClr val="000000"/>
              </a:buClr>
              <a:buSzPts val="1200"/>
              <a:buFont typeface="Arial"/>
              <a:buNone/>
            </a:pPr>
            <a:endParaRPr sz="1200">
              <a:solidFill>
                <a:srgbClr val="000000"/>
              </a:solidFill>
              <a:latin typeface="Arial"/>
              <a:ea typeface="Arial"/>
              <a:cs typeface="Arial"/>
              <a:sym typeface="Arial"/>
            </a:endParaRPr>
          </a:p>
          <a:p>
            <a:pPr marL="457200" marR="457200" lvl="0" indent="-228600" algn="l" rtl="0">
              <a:lnSpc>
                <a:spcPct val="115000"/>
              </a:lnSpc>
              <a:spcBef>
                <a:spcPts val="0"/>
              </a:spcBef>
              <a:spcAft>
                <a:spcPts val="0"/>
              </a:spcAft>
              <a:buClr>
                <a:srgbClr val="000000"/>
              </a:buClr>
              <a:buSzPts val="1200"/>
              <a:buFont typeface="Arial"/>
              <a:buNone/>
            </a:pPr>
            <a:r>
              <a:rPr lang="en" sz="1200" u="sng">
                <a:solidFill>
                  <a:schemeClr val="hlink"/>
                </a:solidFill>
                <a:latin typeface="Arial"/>
                <a:ea typeface="Arial"/>
                <a:cs typeface="Arial"/>
                <a:sym typeface="Arial"/>
                <a:hlinkClick r:id="rId4"/>
              </a:rPr>
              <a:t>https://www.isj-cl.ro/images/Curriculum/Istorie/GHID%20DE%20EVAL_SOCIO_UMANE2.pdf</a:t>
            </a:r>
            <a:endParaRPr sz="1200" u="sng">
              <a:solidFill>
                <a:schemeClr val="hlink"/>
              </a:solidFill>
              <a:latin typeface="Arial"/>
              <a:ea typeface="Arial"/>
              <a:cs typeface="Arial"/>
              <a:sym typeface="Arial"/>
            </a:endParaRPr>
          </a:p>
          <a:p>
            <a:pPr marL="457200" marR="457200" lvl="0" indent="-228600" algn="r" rtl="0">
              <a:lnSpc>
                <a:spcPct val="115000"/>
              </a:lnSpc>
              <a:spcBef>
                <a:spcPts val="0"/>
              </a:spcBef>
              <a:spcAft>
                <a:spcPts val="0"/>
              </a:spcAft>
              <a:buClr>
                <a:srgbClr val="000000"/>
              </a:buClr>
              <a:buSzPts val="1200"/>
              <a:buFont typeface="Arial"/>
              <a:buNone/>
            </a:pPr>
            <a:endParaRPr sz="1200">
              <a:solidFill>
                <a:srgbClr val="000000"/>
              </a:solidFill>
              <a:latin typeface="Arial"/>
              <a:ea typeface="Arial"/>
              <a:cs typeface="Arial"/>
              <a:sym typeface="Arial"/>
            </a:endParaRPr>
          </a:p>
          <a:p>
            <a:pPr marL="457200" lvl="0" indent="-228600" algn="l" rtl="0">
              <a:lnSpc>
                <a:spcPct val="115000"/>
              </a:lnSpc>
              <a:spcBef>
                <a:spcPts val="0"/>
              </a:spcBef>
              <a:spcAft>
                <a:spcPts val="0"/>
              </a:spcAft>
              <a:buClr>
                <a:srgbClr val="000000"/>
              </a:buClr>
              <a:buSzPts val="1200"/>
              <a:buFont typeface="Arial"/>
              <a:buNone/>
            </a:pPr>
            <a:r>
              <a:rPr lang="en" sz="1200" u="sng">
                <a:solidFill>
                  <a:schemeClr val="hlink"/>
                </a:solidFill>
                <a:latin typeface="Arial"/>
                <a:ea typeface="Arial"/>
                <a:cs typeface="Arial"/>
                <a:sym typeface="Arial"/>
                <a:hlinkClick r:id="rId5"/>
              </a:rPr>
              <a:t>https://www.scribd.com/document/426511022/EVALUAREA-DIDACTICA</a:t>
            </a:r>
            <a:endParaRPr sz="1200" u="sng">
              <a:solidFill>
                <a:schemeClr val="hlink"/>
              </a:solidFill>
              <a:latin typeface="Arial"/>
              <a:ea typeface="Arial"/>
              <a:cs typeface="Arial"/>
              <a:sym typeface="Arial"/>
            </a:endParaRPr>
          </a:p>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41"/>
          <p:cNvSpPr txBox="1">
            <a:spLocks noGrp="1"/>
          </p:cNvSpPr>
          <p:nvPr>
            <p:ph type="title"/>
          </p:nvPr>
        </p:nvSpPr>
        <p:spPr>
          <a:xfrm>
            <a:off x="720000" y="772525"/>
            <a:ext cx="77040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5300"/>
              <a:t>Multumim!</a:t>
            </a:r>
            <a:endParaRPr sz="5300"/>
          </a:p>
          <a:p>
            <a:pPr marL="0" lvl="0" indent="0" algn="ctr" rtl="0">
              <a:spcBef>
                <a:spcPts val="0"/>
              </a:spcBef>
              <a:spcAft>
                <a:spcPts val="0"/>
              </a:spcAft>
              <a:buNone/>
            </a:pPr>
            <a:endParaRPr sz="5300"/>
          </a:p>
        </p:txBody>
      </p:sp>
      <p:sp>
        <p:nvSpPr>
          <p:cNvPr id="389" name="Google Shape;389;p41"/>
          <p:cNvSpPr txBox="1">
            <a:spLocks noGrp="1"/>
          </p:cNvSpPr>
          <p:nvPr>
            <p:ph type="body" idx="4294967295"/>
          </p:nvPr>
        </p:nvSpPr>
        <p:spPr>
          <a:xfrm>
            <a:off x="720000" y="1904625"/>
            <a:ext cx="7704000" cy="217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390" name="Google Shape;390;p41"/>
          <p:cNvPicPr preferRelativeResize="0"/>
          <p:nvPr/>
        </p:nvPicPr>
        <p:blipFill rotWithShape="1">
          <a:blip r:embed="rId3">
            <a:alphaModFix/>
          </a:blip>
          <a:srcRect l="10826" r="32873"/>
          <a:stretch/>
        </p:blipFill>
        <p:spPr>
          <a:xfrm rot="-561875" flipH="1">
            <a:off x="922838" y="1214155"/>
            <a:ext cx="2717618" cy="2715201"/>
          </a:xfrm>
          <a:prstGeom prst="rect">
            <a:avLst/>
          </a:prstGeom>
          <a:noFill/>
          <a:ln w="152400" cap="flat" cmpd="sng">
            <a:solidFill>
              <a:schemeClr val="dk1"/>
            </a:solidFill>
            <a:prstDash val="solid"/>
            <a:miter lim="8000"/>
            <a:headEnd type="none" w="sm" len="sm"/>
            <a:tailEnd type="none" w="sm" len="sm"/>
          </a:ln>
        </p:spPr>
      </p:pic>
      <p:pic>
        <p:nvPicPr>
          <p:cNvPr id="391" name="Google Shape;391;p41"/>
          <p:cNvPicPr preferRelativeResize="0"/>
          <p:nvPr/>
        </p:nvPicPr>
        <p:blipFill>
          <a:blip r:embed="rId4">
            <a:alphaModFix/>
          </a:blip>
          <a:stretch>
            <a:fillRect/>
          </a:stretch>
        </p:blipFill>
        <p:spPr>
          <a:xfrm rot="428498">
            <a:off x="30924" y="677575"/>
            <a:ext cx="1717254" cy="1469198"/>
          </a:xfrm>
          <a:prstGeom prst="rect">
            <a:avLst/>
          </a:prstGeom>
          <a:noFill/>
          <a:ln>
            <a:noFill/>
          </a:ln>
        </p:spPr>
      </p:pic>
      <p:sp>
        <p:nvSpPr>
          <p:cNvPr id="392" name="Google Shape;392;p41"/>
          <p:cNvSpPr txBox="1"/>
          <p:nvPr/>
        </p:nvSpPr>
        <p:spPr>
          <a:xfrm>
            <a:off x="4601975" y="1011150"/>
            <a:ext cx="3958200" cy="10005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endParaRPr sz="5300" b="1">
              <a:solidFill>
                <a:schemeClr val="dk1"/>
              </a:solidFill>
              <a:latin typeface="Bitter"/>
              <a:ea typeface="Bitter"/>
              <a:cs typeface="Bitter"/>
              <a:sym typeface="Bitter"/>
            </a:endParaRPr>
          </a:p>
        </p:txBody>
      </p:sp>
      <p:pic>
        <p:nvPicPr>
          <p:cNvPr id="393" name="Google Shape;393;p41"/>
          <p:cNvPicPr preferRelativeResize="0"/>
          <p:nvPr/>
        </p:nvPicPr>
        <p:blipFill>
          <a:blip r:embed="rId5">
            <a:alphaModFix/>
          </a:blip>
          <a:stretch>
            <a:fillRect/>
          </a:stretch>
        </p:blipFill>
        <p:spPr>
          <a:xfrm rot="-605000">
            <a:off x="775184" y="1192490"/>
            <a:ext cx="2939432" cy="2758523"/>
          </a:xfrm>
          <a:prstGeom prst="rect">
            <a:avLst/>
          </a:prstGeom>
          <a:noFill/>
          <a:ln w="152400" cap="flat" cmpd="sng">
            <a:solidFill>
              <a:schemeClr val="dk1"/>
            </a:solidFill>
            <a:prstDash val="solid"/>
            <a:miter lim="8000"/>
            <a:headEnd type="none" w="sm" len="sm"/>
            <a:tailEnd type="none" w="sm" len="sm"/>
          </a:ln>
        </p:spPr>
      </p:pic>
      <p:pic>
        <p:nvPicPr>
          <p:cNvPr id="394" name="Google Shape;394;p41"/>
          <p:cNvPicPr preferRelativeResize="0"/>
          <p:nvPr/>
        </p:nvPicPr>
        <p:blipFill>
          <a:blip r:embed="rId5">
            <a:alphaModFix/>
          </a:blip>
          <a:stretch>
            <a:fillRect/>
          </a:stretch>
        </p:blipFill>
        <p:spPr>
          <a:xfrm rot="841316">
            <a:off x="6397309" y="2326665"/>
            <a:ext cx="2939431" cy="2758523"/>
          </a:xfrm>
          <a:prstGeom prst="rect">
            <a:avLst/>
          </a:prstGeom>
          <a:noFill/>
          <a:ln w="152400" cap="flat" cmpd="sng">
            <a:solidFill>
              <a:schemeClr val="dk1"/>
            </a:solidFill>
            <a:prstDash val="solid"/>
            <a:miter lim="8000"/>
            <a:headEnd type="none" w="sm" len="sm"/>
            <a:tailEnd type="none" w="sm" len="sm"/>
          </a:ln>
        </p:spPr>
      </p:pic>
      <p:pic>
        <p:nvPicPr>
          <p:cNvPr id="395" name="Google Shape;395;p41"/>
          <p:cNvPicPr preferRelativeResize="0"/>
          <p:nvPr/>
        </p:nvPicPr>
        <p:blipFill rotWithShape="1">
          <a:blip r:embed="rId6">
            <a:alphaModFix/>
          </a:blip>
          <a:srcRect r="18975"/>
          <a:stretch/>
        </p:blipFill>
        <p:spPr>
          <a:xfrm rot="815747">
            <a:off x="6403927" y="2317065"/>
            <a:ext cx="2927044" cy="275637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4"/>
          <p:cNvSpPr txBox="1">
            <a:spLocks noGrp="1"/>
          </p:cNvSpPr>
          <p:nvPr>
            <p:ph type="title"/>
          </p:nvPr>
        </p:nvSpPr>
        <p:spPr>
          <a:xfrm>
            <a:off x="720000" y="7147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CUPRINS</a:t>
            </a:r>
            <a:endParaRPr/>
          </a:p>
        </p:txBody>
      </p:sp>
      <p:graphicFrame>
        <p:nvGraphicFramePr>
          <p:cNvPr id="180" name="Google Shape;180;p24"/>
          <p:cNvGraphicFramePr/>
          <p:nvPr>
            <p:extLst>
              <p:ext uri="{D42A27DB-BD31-4B8C-83A1-F6EECF244321}">
                <p14:modId xmlns:p14="http://schemas.microsoft.com/office/powerpoint/2010/main" val="439567854"/>
              </p:ext>
            </p:extLst>
          </p:nvPr>
        </p:nvGraphicFramePr>
        <p:xfrm>
          <a:off x="720000" y="1691025"/>
          <a:ext cx="7704000" cy="2169150"/>
        </p:xfrm>
        <a:graphic>
          <a:graphicData uri="http://schemas.openxmlformats.org/drawingml/2006/table">
            <a:tbl>
              <a:tblPr>
                <a:noFill/>
                <a:tableStyleId>{4232B375-2BFF-4AF2-8C56-0EDF1FBBC337}</a:tableStyleId>
              </a:tblPr>
              <a:tblGrid>
                <a:gridCol w="3583075">
                  <a:extLst>
                    <a:ext uri="{9D8B030D-6E8A-4147-A177-3AD203B41FA5}">
                      <a16:colId xmlns:a16="http://schemas.microsoft.com/office/drawing/2014/main" val="20000"/>
                    </a:ext>
                  </a:extLst>
                </a:gridCol>
                <a:gridCol w="4120925">
                  <a:extLst>
                    <a:ext uri="{9D8B030D-6E8A-4147-A177-3AD203B41FA5}">
                      <a16:colId xmlns:a16="http://schemas.microsoft.com/office/drawing/2014/main" val="20001"/>
                    </a:ext>
                  </a:extLst>
                </a:gridCol>
              </a:tblGrid>
              <a:tr h="361525">
                <a:tc>
                  <a:txBody>
                    <a:bodyPr/>
                    <a:lstStyle/>
                    <a:p>
                      <a:pPr marL="165100" lvl="0" indent="0" algn="ctr" rtl="0">
                        <a:spcBef>
                          <a:spcPts val="0"/>
                        </a:spcBef>
                        <a:spcAft>
                          <a:spcPts val="0"/>
                        </a:spcAft>
                        <a:buClr>
                          <a:schemeClr val="dk1"/>
                        </a:buClr>
                        <a:buSzPts val="1000"/>
                        <a:buFont typeface="Bitter"/>
                        <a:buNone/>
                      </a:pPr>
                      <a:r>
                        <a:rPr lang="en" sz="1000" dirty="0">
                          <a:solidFill>
                            <a:schemeClr val="dk1"/>
                          </a:solidFill>
                          <a:latin typeface="Bitter"/>
                          <a:ea typeface="Bitter"/>
                          <a:cs typeface="Bitter"/>
                          <a:sym typeface="Bitter"/>
                        </a:rPr>
                        <a:t>1. Semnificația și Rolul Evaluării</a:t>
                      </a:r>
                      <a:endParaRPr sz="1000" dirty="0">
                        <a:solidFill>
                          <a:schemeClr val="dk1"/>
                        </a:solidFill>
                        <a:latin typeface="Bitter"/>
                        <a:ea typeface="Bitter"/>
                        <a:cs typeface="Bitter"/>
                        <a:sym typeface="Bitter"/>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1600"/>
                        </a:spcAft>
                        <a:buNone/>
                      </a:pPr>
                      <a:r>
                        <a:rPr lang="en" sz="1000">
                          <a:solidFill>
                            <a:schemeClr val="dk1"/>
                          </a:solidFill>
                          <a:latin typeface="Bitter"/>
                          <a:ea typeface="Bitter"/>
                          <a:cs typeface="Bitter"/>
                          <a:sym typeface="Bitter"/>
                        </a:rPr>
                        <a:t>6. Conținutul și Strategia Evaluării Procesului de Învățământ</a:t>
                      </a:r>
                      <a:endParaRPr sz="1000">
                        <a:solidFill>
                          <a:schemeClr val="dk1"/>
                        </a:solidFill>
                        <a:latin typeface="Bitter"/>
                        <a:ea typeface="Bitter"/>
                        <a:cs typeface="Bitter"/>
                        <a:sym typeface="Bitter"/>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ctr" rtl="0">
                        <a:spcBef>
                          <a:spcPts val="0"/>
                        </a:spcBef>
                        <a:spcAft>
                          <a:spcPts val="0"/>
                        </a:spcAft>
                        <a:buNone/>
                      </a:pPr>
                      <a:r>
                        <a:rPr lang="en" sz="1000">
                          <a:solidFill>
                            <a:schemeClr val="dk1"/>
                          </a:solidFill>
                          <a:latin typeface="Bitter"/>
                          <a:ea typeface="Bitter"/>
                          <a:cs typeface="Bitter"/>
                          <a:sym typeface="Bitter"/>
                        </a:rPr>
                        <a:t>2. Funcțiile Evaluării</a:t>
                      </a:r>
                      <a:endParaRPr sz="1000">
                        <a:solidFill>
                          <a:schemeClr val="dk1"/>
                        </a:solidFill>
                        <a:latin typeface="Bitter"/>
                        <a:ea typeface="Bitter"/>
                        <a:cs typeface="Bitter"/>
                        <a:sym typeface="Bitter"/>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marR="0" lvl="0" indent="0" algn="ctr" rtl="0">
                        <a:lnSpc>
                          <a:spcPct val="100000"/>
                        </a:lnSpc>
                        <a:spcBef>
                          <a:spcPts val="0"/>
                        </a:spcBef>
                        <a:spcAft>
                          <a:spcPts val="1600"/>
                        </a:spcAft>
                        <a:buNone/>
                      </a:pPr>
                      <a:r>
                        <a:rPr lang="en" sz="1000">
                          <a:solidFill>
                            <a:schemeClr val="dk1"/>
                          </a:solidFill>
                          <a:latin typeface="Bitter"/>
                          <a:ea typeface="Bitter"/>
                          <a:cs typeface="Bitter"/>
                          <a:sym typeface="Bitter"/>
                        </a:rPr>
                        <a:t>7. Forme de Evaluare</a:t>
                      </a:r>
                      <a:endParaRPr sz="1000">
                        <a:solidFill>
                          <a:schemeClr val="dk1"/>
                        </a:solidFill>
                        <a:latin typeface="Bitter"/>
                        <a:ea typeface="Bitter"/>
                        <a:cs typeface="Bitter"/>
                        <a:sym typeface="Bitter"/>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ctr" rtl="0">
                        <a:spcBef>
                          <a:spcPts val="0"/>
                        </a:spcBef>
                        <a:spcAft>
                          <a:spcPts val="0"/>
                        </a:spcAft>
                        <a:buNone/>
                      </a:pPr>
                      <a:r>
                        <a:rPr lang="en" sz="1000" dirty="0">
                          <a:solidFill>
                            <a:schemeClr val="dk1"/>
                          </a:solidFill>
                          <a:latin typeface="Bitter"/>
                          <a:ea typeface="Bitter"/>
                          <a:cs typeface="Bitter"/>
                          <a:sym typeface="Bitter"/>
                        </a:rPr>
                        <a:t>3.  Notarea – Componentă a Evaluării</a:t>
                      </a:r>
                      <a:endParaRPr sz="1000" dirty="0">
                        <a:solidFill>
                          <a:schemeClr val="dk1"/>
                        </a:solidFill>
                        <a:latin typeface="Bitter"/>
                        <a:ea typeface="Bitter"/>
                        <a:cs typeface="Bitter"/>
                        <a:sym typeface="Bitter"/>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1600"/>
                        </a:spcAft>
                        <a:buNone/>
                      </a:pPr>
                      <a:r>
                        <a:rPr lang="en" sz="1000">
                          <a:solidFill>
                            <a:schemeClr val="dk1"/>
                          </a:solidFill>
                          <a:latin typeface="Bitter"/>
                          <a:ea typeface="Bitter"/>
                          <a:cs typeface="Bitter"/>
                          <a:sym typeface="Bitter"/>
                        </a:rPr>
                        <a:t>8. Metode Tradiționale de Evaluare</a:t>
                      </a:r>
                      <a:endParaRPr sz="1000">
                        <a:solidFill>
                          <a:schemeClr val="dk1"/>
                        </a:solidFill>
                        <a:latin typeface="Bitter"/>
                        <a:ea typeface="Bitter"/>
                        <a:cs typeface="Bitter"/>
                        <a:sym typeface="Bitter"/>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ctr" rtl="0">
                        <a:spcBef>
                          <a:spcPts val="0"/>
                        </a:spcBef>
                        <a:spcAft>
                          <a:spcPts val="0"/>
                        </a:spcAft>
                        <a:buNone/>
                      </a:pPr>
                      <a:r>
                        <a:rPr lang="en" sz="1000">
                          <a:solidFill>
                            <a:schemeClr val="dk1"/>
                          </a:solidFill>
                          <a:latin typeface="Bitter"/>
                          <a:ea typeface="Bitter"/>
                          <a:cs typeface="Bitter"/>
                          <a:sym typeface="Bitter"/>
                        </a:rPr>
                        <a:t>4. Standardele de Performanță în Evaluare</a:t>
                      </a:r>
                      <a:endParaRPr sz="1000">
                        <a:solidFill>
                          <a:schemeClr val="dk1"/>
                        </a:solidFill>
                        <a:latin typeface="Bitter"/>
                        <a:ea typeface="Bitter"/>
                        <a:cs typeface="Bitter"/>
                        <a:sym typeface="Bitter"/>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1600"/>
                        </a:spcAft>
                        <a:buNone/>
                      </a:pPr>
                      <a:r>
                        <a:rPr lang="en" sz="1000">
                          <a:solidFill>
                            <a:schemeClr val="dk1"/>
                          </a:solidFill>
                          <a:latin typeface="Bitter"/>
                          <a:ea typeface="Bitter"/>
                          <a:cs typeface="Bitter"/>
                          <a:sym typeface="Bitter"/>
                        </a:rPr>
                        <a:t>9. Metode Alternative de Evaluare</a:t>
                      </a:r>
                      <a:endParaRPr sz="1000">
                        <a:solidFill>
                          <a:schemeClr val="dk1"/>
                        </a:solidFill>
                        <a:latin typeface="Bitter"/>
                        <a:ea typeface="Bitter"/>
                        <a:cs typeface="Bitter"/>
                        <a:sym typeface="Bitter"/>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ctr" rtl="0">
                        <a:spcBef>
                          <a:spcPts val="0"/>
                        </a:spcBef>
                        <a:spcAft>
                          <a:spcPts val="0"/>
                        </a:spcAft>
                        <a:buNone/>
                      </a:pPr>
                      <a:r>
                        <a:rPr lang="en" sz="1000">
                          <a:solidFill>
                            <a:schemeClr val="dk1"/>
                          </a:solidFill>
                          <a:latin typeface="Bitter"/>
                          <a:ea typeface="Bitter"/>
                          <a:cs typeface="Bitter"/>
                          <a:sym typeface="Bitter"/>
                        </a:rPr>
                        <a:t>5. Nivelurile Evaluării</a:t>
                      </a:r>
                      <a:endParaRPr sz="1000">
                        <a:solidFill>
                          <a:schemeClr val="dk1"/>
                        </a:solidFill>
                        <a:latin typeface="Bitter"/>
                        <a:ea typeface="Bitter"/>
                        <a:cs typeface="Bitter"/>
                        <a:sym typeface="Bitter"/>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000">
                          <a:solidFill>
                            <a:schemeClr val="dk1"/>
                          </a:solidFill>
                          <a:latin typeface="Bitter"/>
                          <a:ea typeface="Bitter"/>
                          <a:cs typeface="Bitter"/>
                          <a:sym typeface="Bitter"/>
                        </a:rPr>
                        <a:t>10. Testele și Itemii de Evaluare</a:t>
                      </a:r>
                      <a:endParaRPr sz="1000">
                        <a:solidFill>
                          <a:schemeClr val="dk1"/>
                        </a:solidFill>
                        <a:latin typeface="Bitter"/>
                        <a:ea typeface="Bitter"/>
                        <a:cs typeface="Bitter"/>
                        <a:sym typeface="Bitter"/>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dirty="0">
                          <a:solidFill>
                            <a:schemeClr val="dk1"/>
                          </a:solidFill>
                          <a:latin typeface="Poppins"/>
                          <a:ea typeface="Poppins"/>
                          <a:cs typeface="Poppins"/>
                          <a:sym typeface="Poppins"/>
                        </a:rPr>
                        <a:t>                                        INCEPUT</a:t>
                      </a:r>
                      <a:endParaRPr sz="1000" dirty="0">
                        <a:solidFill>
                          <a:schemeClr val="dk1"/>
                        </a:solidFill>
                        <a:latin typeface="Poppins"/>
                        <a:ea typeface="Poppins"/>
                        <a:cs typeface="Poppins"/>
                        <a:sym typeface="Poppins"/>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l" rtl="0">
                        <a:spcBef>
                          <a:spcPts val="0"/>
                        </a:spcBef>
                        <a:spcAft>
                          <a:spcPts val="1600"/>
                        </a:spcAft>
                        <a:buNone/>
                      </a:pPr>
                      <a:r>
                        <a:rPr lang="en" sz="1000" dirty="0">
                          <a:solidFill>
                            <a:schemeClr val="dk1"/>
                          </a:solidFill>
                          <a:latin typeface="Poppins"/>
                          <a:ea typeface="Poppins"/>
                          <a:cs typeface="Poppins"/>
                          <a:sym typeface="Poppins"/>
                        </a:rPr>
                        <a:t>                                          BIBLIOGRAFIE</a:t>
                      </a:r>
                      <a:endParaRPr sz="1000" dirty="0">
                        <a:solidFill>
                          <a:schemeClr val="dk1"/>
                        </a:solidFill>
                        <a:latin typeface="Poppins"/>
                        <a:ea typeface="Poppins"/>
                        <a:cs typeface="Poppins"/>
                        <a:sym typeface="Poppins"/>
                      </a:endParaRPr>
                    </a:p>
                  </a:txBody>
                  <a:tcPr marL="91425" marR="91425" marT="0" marB="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81" name="Google Shape;181;p24"/>
          <p:cNvSpPr txBox="1"/>
          <p:nvPr/>
        </p:nvSpPr>
        <p:spPr>
          <a:xfrm>
            <a:off x="720000" y="1047625"/>
            <a:ext cx="7704000" cy="3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200">
              <a:solidFill>
                <a:schemeClr val="dk1"/>
              </a:solidFill>
              <a:latin typeface="Poppins"/>
              <a:ea typeface="Poppins"/>
              <a:cs typeface="Poppins"/>
              <a:sym typeface="Poppins"/>
            </a:endParaRPr>
          </a:p>
        </p:txBody>
      </p:sp>
      <p:sp>
        <p:nvSpPr>
          <p:cNvPr id="182" name="Google Shape;182;p24"/>
          <p:cNvSpPr txBox="1"/>
          <p:nvPr/>
        </p:nvSpPr>
        <p:spPr>
          <a:xfrm>
            <a:off x="1024838" y="4133675"/>
            <a:ext cx="22587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b="1" u="sng">
              <a:solidFill>
                <a:schemeClr val="dk1"/>
              </a:solidFill>
              <a:latin typeface="Poppins"/>
              <a:ea typeface="Poppins"/>
              <a:cs typeface="Poppins"/>
              <a:sym typeface="Poppins"/>
            </a:endParaRPr>
          </a:p>
        </p:txBody>
      </p:sp>
      <p:sp>
        <p:nvSpPr>
          <p:cNvPr id="183" name="Google Shape;183;p24"/>
          <p:cNvSpPr txBox="1"/>
          <p:nvPr/>
        </p:nvSpPr>
        <p:spPr>
          <a:xfrm>
            <a:off x="4164259" y="4133675"/>
            <a:ext cx="3954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b="1">
              <a:solidFill>
                <a:schemeClr val="dk1"/>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5"/>
          <p:cNvSpPr txBox="1">
            <a:spLocks noGrp="1"/>
          </p:cNvSpPr>
          <p:nvPr>
            <p:ph type="subTitle" idx="1"/>
          </p:nvPr>
        </p:nvSpPr>
        <p:spPr>
          <a:xfrm>
            <a:off x="720075" y="1432713"/>
            <a:ext cx="3822300" cy="23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Evaluarea este o componentă a procesului de învățământ. Ea reprezintă totalitatea activităților prin care se colectează, se organizează și se interpretează datele obținute în urma aplicării unor instrumente de măsurare, elaborate în conformitate cu obiectivele propuse, în scopul emiterii unei judecăți de valoare pe care se bazează o anumită decizie în plan educațional.</a:t>
            </a:r>
            <a:endParaRPr/>
          </a:p>
        </p:txBody>
      </p:sp>
      <p:sp>
        <p:nvSpPr>
          <p:cNvPr id="189" name="Google Shape;18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Semnificația evaluării</a:t>
            </a:r>
            <a:endParaRPr/>
          </a:p>
        </p:txBody>
      </p:sp>
      <p:sp>
        <p:nvSpPr>
          <p:cNvPr id="190" name="Google Shape;190;p25"/>
          <p:cNvSpPr txBox="1">
            <a:spLocks noGrp="1"/>
          </p:cNvSpPr>
          <p:nvPr>
            <p:ph type="subTitle" idx="2"/>
          </p:nvPr>
        </p:nvSpPr>
        <p:spPr>
          <a:xfrm>
            <a:off x="4608486" y="1432713"/>
            <a:ext cx="3822300" cy="23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Evaluarea are rolul de a măsura și aprecia eficiența procesului de predare-învățare, de a asigura evidențierea cantității cunoștințelor dobândite, nivelul, performanțele și eficiența acestora la un moment dat. Evaluarea este actul didactic care determină promovarea sau nepromovarea elevilor dintr-o etapă de învățare în alta.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26"/>
          <p:cNvPicPr preferRelativeResize="0">
            <a:picLocks noGrp="1"/>
          </p:cNvPicPr>
          <p:nvPr>
            <p:ph type="pic" idx="2"/>
          </p:nvPr>
        </p:nvPicPr>
        <p:blipFill rotWithShape="1">
          <a:blip r:embed="rId3">
            <a:alphaModFix/>
          </a:blip>
          <a:srcRect l="13829" t="-29" r="25649" b="3082"/>
          <a:stretch/>
        </p:blipFill>
        <p:spPr>
          <a:xfrm rot="535419">
            <a:off x="5586975" y="1211675"/>
            <a:ext cx="2843799" cy="2562499"/>
          </a:xfrm>
          <a:prstGeom prst="rect">
            <a:avLst/>
          </a:prstGeom>
        </p:spPr>
      </p:pic>
      <p:sp>
        <p:nvSpPr>
          <p:cNvPr id="196" name="Google Shape;196;p26"/>
          <p:cNvSpPr txBox="1">
            <a:spLocks noGrp="1"/>
          </p:cNvSpPr>
          <p:nvPr>
            <p:ph type="title"/>
          </p:nvPr>
        </p:nvSpPr>
        <p:spPr>
          <a:xfrm>
            <a:off x="720000" y="455075"/>
            <a:ext cx="4032600" cy="11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Rolurile evaluării</a:t>
            </a:r>
            <a:endParaRPr/>
          </a:p>
        </p:txBody>
      </p:sp>
      <p:sp>
        <p:nvSpPr>
          <p:cNvPr id="197" name="Google Shape;197;p26"/>
          <p:cNvSpPr txBox="1">
            <a:spLocks noGrp="1"/>
          </p:cNvSpPr>
          <p:nvPr>
            <p:ph type="body" idx="1"/>
          </p:nvPr>
        </p:nvSpPr>
        <p:spPr>
          <a:xfrm>
            <a:off x="634275" y="1195550"/>
            <a:ext cx="4032600" cy="2369700"/>
          </a:xfrm>
          <a:prstGeom prst="rect">
            <a:avLst/>
          </a:prstGeom>
        </p:spPr>
        <p:txBody>
          <a:bodyPr spcFirstLastPara="1" wrap="square" lIns="91425" tIns="91425" rIns="91425" bIns="91425" anchor="t" anchorCtr="0">
            <a:noAutofit/>
          </a:bodyPr>
          <a:lstStyle/>
          <a:p>
            <a:pPr marL="457200" lvl="0" indent="-228600" algn="l" rtl="0">
              <a:lnSpc>
                <a:spcPct val="115000"/>
              </a:lnSpc>
              <a:spcBef>
                <a:spcPts val="1200"/>
              </a:spcBef>
              <a:spcAft>
                <a:spcPts val="0"/>
              </a:spcAft>
              <a:buNone/>
            </a:pPr>
            <a:r>
              <a:rPr lang="en" dirty="0">
                <a:latin typeface="Arial"/>
                <a:ea typeface="Arial"/>
                <a:cs typeface="Arial"/>
                <a:sym typeface="Arial"/>
              </a:rPr>
              <a:t>·</a:t>
            </a:r>
            <a:r>
              <a:rPr lang="en" sz="1000" dirty="0">
                <a:latin typeface="Times New Roman"/>
                <a:ea typeface="Times New Roman"/>
                <a:cs typeface="Times New Roman"/>
                <a:sym typeface="Times New Roman"/>
              </a:rPr>
              <a:t>       </a:t>
            </a:r>
            <a:r>
              <a:rPr lang="en" dirty="0">
                <a:latin typeface="Arial"/>
                <a:ea typeface="Arial"/>
                <a:cs typeface="Arial"/>
                <a:sym typeface="Arial"/>
              </a:rPr>
              <a:t>rolul consultativ (se pun în evidenţă rezultatele comportamentului)</a:t>
            </a:r>
            <a:endParaRPr dirty="0">
              <a:latin typeface="Arial"/>
              <a:ea typeface="Arial"/>
              <a:cs typeface="Arial"/>
              <a:sym typeface="Arial"/>
            </a:endParaRPr>
          </a:p>
          <a:p>
            <a:pPr marL="457200" lvl="0" indent="-228600" algn="l" rtl="0">
              <a:lnSpc>
                <a:spcPct val="115000"/>
              </a:lnSpc>
              <a:spcBef>
                <a:spcPts val="1200"/>
              </a:spcBef>
              <a:spcAft>
                <a:spcPts val="0"/>
              </a:spcAft>
              <a:buNone/>
            </a:pPr>
            <a:r>
              <a:rPr lang="en" dirty="0">
                <a:latin typeface="Arial"/>
                <a:ea typeface="Arial"/>
                <a:cs typeface="Arial"/>
                <a:sym typeface="Arial"/>
              </a:rPr>
              <a:t>·</a:t>
            </a:r>
            <a:r>
              <a:rPr lang="en" sz="1000" dirty="0">
                <a:latin typeface="Times New Roman"/>
                <a:ea typeface="Times New Roman"/>
                <a:cs typeface="Times New Roman"/>
                <a:sym typeface="Times New Roman"/>
              </a:rPr>
              <a:t>       </a:t>
            </a:r>
            <a:r>
              <a:rPr lang="en" dirty="0">
                <a:latin typeface="Arial"/>
                <a:ea typeface="Arial"/>
                <a:cs typeface="Arial"/>
                <a:sym typeface="Arial"/>
              </a:rPr>
              <a:t>rolul apreciativ (se estimează valoarea rezultatelor comportamentului de învăţare)</a:t>
            </a:r>
            <a:endParaRPr dirty="0">
              <a:latin typeface="Arial"/>
              <a:ea typeface="Arial"/>
              <a:cs typeface="Arial"/>
              <a:sym typeface="Arial"/>
            </a:endParaRPr>
          </a:p>
          <a:p>
            <a:pPr marL="457200" lvl="0" indent="-228600" algn="l" rtl="0">
              <a:lnSpc>
                <a:spcPct val="115000"/>
              </a:lnSpc>
              <a:spcBef>
                <a:spcPts val="1200"/>
              </a:spcBef>
              <a:spcAft>
                <a:spcPts val="0"/>
              </a:spcAft>
              <a:buNone/>
            </a:pPr>
            <a:r>
              <a:rPr lang="en" dirty="0">
                <a:latin typeface="Arial"/>
                <a:ea typeface="Arial"/>
                <a:cs typeface="Arial"/>
                <a:sym typeface="Arial"/>
              </a:rPr>
              <a:t>·</a:t>
            </a:r>
            <a:r>
              <a:rPr lang="en" sz="1000" dirty="0">
                <a:latin typeface="Times New Roman"/>
                <a:ea typeface="Times New Roman"/>
                <a:cs typeface="Times New Roman"/>
                <a:sym typeface="Times New Roman"/>
              </a:rPr>
              <a:t>       </a:t>
            </a:r>
            <a:r>
              <a:rPr lang="en" dirty="0">
                <a:latin typeface="Arial"/>
                <a:ea typeface="Arial"/>
                <a:cs typeface="Arial"/>
                <a:sym typeface="Arial"/>
              </a:rPr>
              <a:t>rolul de diagnoză (se categorizează rezultatele învăţării)</a:t>
            </a:r>
            <a:endParaRPr dirty="0">
              <a:latin typeface="Arial"/>
              <a:ea typeface="Arial"/>
              <a:cs typeface="Arial"/>
              <a:sym typeface="Arial"/>
            </a:endParaRPr>
          </a:p>
          <a:p>
            <a:pPr marL="457200" lvl="0" indent="-228600" algn="l" rtl="0">
              <a:lnSpc>
                <a:spcPct val="115000"/>
              </a:lnSpc>
              <a:spcBef>
                <a:spcPts val="1200"/>
              </a:spcBef>
              <a:spcAft>
                <a:spcPts val="0"/>
              </a:spcAft>
              <a:buNone/>
            </a:pPr>
            <a:r>
              <a:rPr lang="en" dirty="0">
                <a:latin typeface="Arial"/>
                <a:ea typeface="Arial"/>
                <a:cs typeface="Arial"/>
                <a:sym typeface="Arial"/>
              </a:rPr>
              <a:t>·</a:t>
            </a:r>
            <a:r>
              <a:rPr lang="en" sz="1000" dirty="0">
                <a:latin typeface="Times New Roman"/>
                <a:ea typeface="Times New Roman"/>
                <a:cs typeface="Times New Roman"/>
                <a:sym typeface="Times New Roman"/>
              </a:rPr>
              <a:t>       </a:t>
            </a:r>
            <a:r>
              <a:rPr lang="en" dirty="0">
                <a:latin typeface="Arial"/>
                <a:ea typeface="Arial"/>
                <a:cs typeface="Arial"/>
                <a:sym typeface="Arial"/>
              </a:rPr>
              <a:t>rolul de prognoză (se elaborează predicţii în legătură cu evoluţia ulterioară)</a:t>
            </a:r>
            <a:endParaRPr dirty="0">
              <a:latin typeface="Arial"/>
              <a:ea typeface="Arial"/>
              <a:cs typeface="Arial"/>
              <a:sym typeface="Arial"/>
            </a:endParaRPr>
          </a:p>
          <a:p>
            <a:pPr marL="457200" lvl="0" indent="-228600" algn="l" rtl="0">
              <a:lnSpc>
                <a:spcPct val="115000"/>
              </a:lnSpc>
              <a:spcBef>
                <a:spcPts val="1200"/>
              </a:spcBef>
              <a:spcAft>
                <a:spcPts val="0"/>
              </a:spcAft>
              <a:buNone/>
            </a:pPr>
            <a:endParaRPr dirty="0">
              <a:solidFill>
                <a:srgbClr val="000000"/>
              </a:solidFill>
              <a:latin typeface="Arial"/>
              <a:ea typeface="Arial"/>
              <a:cs typeface="Arial"/>
              <a:sym typeface="Arial"/>
            </a:endParaRPr>
          </a:p>
          <a:p>
            <a:pPr marL="0" lvl="0" indent="0" algn="l" rtl="0">
              <a:spcBef>
                <a:spcPts val="1200"/>
              </a:spcBef>
              <a:spcAft>
                <a:spcPts val="1600"/>
              </a:spcAft>
              <a:buNone/>
            </a:pPr>
            <a:endParaRPr dirty="0"/>
          </a:p>
        </p:txBody>
      </p:sp>
      <p:pic>
        <p:nvPicPr>
          <p:cNvPr id="198" name="Google Shape;198;p26"/>
          <p:cNvPicPr preferRelativeResize="0"/>
          <p:nvPr/>
        </p:nvPicPr>
        <p:blipFill>
          <a:blip r:embed="rId4">
            <a:alphaModFix/>
          </a:blip>
          <a:stretch>
            <a:fillRect/>
          </a:stretch>
        </p:blipFill>
        <p:spPr>
          <a:xfrm rot="3364261">
            <a:off x="6442375" y="263751"/>
            <a:ext cx="1753407" cy="1500128"/>
          </a:xfrm>
          <a:prstGeom prst="rect">
            <a:avLst/>
          </a:prstGeom>
          <a:noFill/>
          <a:ln>
            <a:noFill/>
          </a:ln>
        </p:spPr>
      </p:pic>
      <p:pic>
        <p:nvPicPr>
          <p:cNvPr id="199" name="Google Shape;199;p26"/>
          <p:cNvPicPr preferRelativeResize="0"/>
          <p:nvPr/>
        </p:nvPicPr>
        <p:blipFill>
          <a:blip r:embed="rId5">
            <a:alphaModFix/>
          </a:blip>
          <a:stretch>
            <a:fillRect/>
          </a:stretch>
        </p:blipFill>
        <p:spPr>
          <a:xfrm rot="576967">
            <a:off x="5577067" y="1279135"/>
            <a:ext cx="2863615" cy="242757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7"/>
          <p:cNvSpPr txBox="1">
            <a:spLocks noGrp="1"/>
          </p:cNvSpPr>
          <p:nvPr>
            <p:ph type="subTitle" idx="3"/>
          </p:nvPr>
        </p:nvSpPr>
        <p:spPr>
          <a:xfrm>
            <a:off x="429675" y="3621475"/>
            <a:ext cx="3951300" cy="11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Raleway"/>
                <a:ea typeface="Raleway"/>
                <a:cs typeface="Raleway"/>
                <a:sym typeface="Raleway"/>
              </a:rPr>
              <a:t>cântărirea rezultatelor învăţării să fie efectuată astfel încât să stimuleze capacităţile de cunoaştere, să întreţină interesele, să formeze motivaţia.</a:t>
            </a:r>
            <a:endParaRPr>
              <a:latin typeface="Raleway"/>
              <a:ea typeface="Raleway"/>
              <a:cs typeface="Raleway"/>
              <a:sym typeface="Raleway"/>
            </a:endParaRPr>
          </a:p>
        </p:txBody>
      </p:sp>
      <p:sp>
        <p:nvSpPr>
          <p:cNvPr id="205" name="Google Shape;205;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1828800" lvl="0" indent="0" algn="l" rtl="0">
              <a:spcBef>
                <a:spcPts val="0"/>
              </a:spcBef>
              <a:spcAft>
                <a:spcPts val="0"/>
              </a:spcAft>
              <a:buNone/>
            </a:pPr>
            <a:r>
              <a:rPr lang="en"/>
              <a:t>Funcțiile evaluării</a:t>
            </a:r>
            <a:endParaRPr/>
          </a:p>
        </p:txBody>
      </p:sp>
      <p:sp>
        <p:nvSpPr>
          <p:cNvPr id="206" name="Google Shape;206;p27"/>
          <p:cNvSpPr txBox="1">
            <a:spLocks noGrp="1"/>
          </p:cNvSpPr>
          <p:nvPr>
            <p:ph type="subTitle" idx="1"/>
          </p:nvPr>
        </p:nvSpPr>
        <p:spPr>
          <a:xfrm>
            <a:off x="0" y="1326525"/>
            <a:ext cx="4240500" cy="100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Raleway"/>
                <a:ea typeface="Raleway"/>
                <a:cs typeface="Raleway"/>
                <a:sym typeface="Raleway"/>
              </a:rPr>
              <a:t>Oferă informații despre nivelul de cunoștințe al elevilor și eficiența metodelor utilizate. Este esențială pentru a identifica punctele slabe și a interveni eficient.</a:t>
            </a:r>
            <a:endParaRPr>
              <a:latin typeface="Raleway"/>
              <a:ea typeface="Raleway"/>
              <a:cs typeface="Raleway"/>
              <a:sym typeface="Raleway"/>
            </a:endParaRPr>
          </a:p>
        </p:txBody>
      </p:sp>
      <p:sp>
        <p:nvSpPr>
          <p:cNvPr id="207" name="Google Shape;207;p27"/>
          <p:cNvSpPr txBox="1">
            <a:spLocks noGrp="1"/>
          </p:cNvSpPr>
          <p:nvPr>
            <p:ph type="subTitle" idx="2"/>
          </p:nvPr>
        </p:nvSpPr>
        <p:spPr>
          <a:xfrm>
            <a:off x="50400" y="2736338"/>
            <a:ext cx="41397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Raleway"/>
                <a:ea typeface="Raleway"/>
                <a:cs typeface="Raleway"/>
                <a:sym typeface="Raleway"/>
              </a:rPr>
              <a:t>utilă în promovarea într-o clasă sau într-un ciclu de învăţământ superior.</a:t>
            </a:r>
            <a:endParaRPr>
              <a:latin typeface="Raleway"/>
              <a:ea typeface="Raleway"/>
              <a:cs typeface="Raleway"/>
              <a:sym typeface="Raleway"/>
            </a:endParaRPr>
          </a:p>
        </p:txBody>
      </p:sp>
      <p:sp>
        <p:nvSpPr>
          <p:cNvPr id="208" name="Google Shape;208;p27"/>
          <p:cNvSpPr txBox="1">
            <a:spLocks noGrp="1"/>
          </p:cNvSpPr>
          <p:nvPr>
            <p:ph type="subTitle" idx="4"/>
          </p:nvPr>
        </p:nvSpPr>
        <p:spPr>
          <a:xfrm>
            <a:off x="4653375" y="3717375"/>
            <a:ext cx="4240500" cy="11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Raleway"/>
                <a:ea typeface="Raleway"/>
                <a:cs typeface="Raleway"/>
                <a:sym typeface="Raleway"/>
              </a:rPr>
              <a:t>a părinţilor şi a societăţii cu privire la rezultatele şi evoluţia pregătirii elevilor în şcoală pentru integrarea socio – profesională.</a:t>
            </a:r>
            <a:endParaRPr>
              <a:latin typeface="Raleway"/>
              <a:ea typeface="Raleway"/>
              <a:cs typeface="Raleway"/>
              <a:sym typeface="Raleway"/>
            </a:endParaRPr>
          </a:p>
        </p:txBody>
      </p:sp>
      <p:sp>
        <p:nvSpPr>
          <p:cNvPr id="209" name="Google Shape;209;p27"/>
          <p:cNvSpPr txBox="1">
            <a:spLocks noGrp="1"/>
          </p:cNvSpPr>
          <p:nvPr>
            <p:ph type="subTitle" idx="5"/>
          </p:nvPr>
        </p:nvSpPr>
        <p:spPr>
          <a:xfrm>
            <a:off x="4287750" y="1326525"/>
            <a:ext cx="4711200" cy="16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Raleway"/>
                <a:ea typeface="Raleway"/>
                <a:cs typeface="Raleway"/>
                <a:sym typeface="Raleway"/>
              </a:rPr>
              <a:t>derivă din răspunderea asumată de şcoală pentru formarea forţei de muncă, pentru nivelul ridicat de competenţă profesională, pentru integrarea în viaţa social – economică, politică şi culturală.</a:t>
            </a:r>
            <a:endParaRPr>
              <a:latin typeface="Raleway"/>
              <a:ea typeface="Raleway"/>
              <a:cs typeface="Raleway"/>
              <a:sym typeface="Raleway"/>
            </a:endParaRPr>
          </a:p>
        </p:txBody>
      </p:sp>
      <p:sp>
        <p:nvSpPr>
          <p:cNvPr id="210" name="Google Shape;210;p27"/>
          <p:cNvSpPr txBox="1">
            <a:spLocks noGrp="1"/>
          </p:cNvSpPr>
          <p:nvPr>
            <p:ph type="subTitle" idx="6"/>
          </p:nvPr>
        </p:nvSpPr>
        <p:spPr>
          <a:xfrm>
            <a:off x="4653375" y="2736350"/>
            <a:ext cx="4240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Raleway"/>
                <a:ea typeface="Raleway"/>
                <a:cs typeface="Raleway"/>
                <a:sym typeface="Raleway"/>
              </a:rPr>
              <a:t>Prin feedback-ul oferit, permite ajustarea conținuturilor, metodelor de predare și strategiilor de învățare.</a:t>
            </a:r>
            <a:endParaRPr>
              <a:latin typeface="Raleway"/>
              <a:ea typeface="Raleway"/>
              <a:cs typeface="Raleway"/>
              <a:sym typeface="Raleway"/>
            </a:endParaRPr>
          </a:p>
        </p:txBody>
      </p:sp>
      <p:sp>
        <p:nvSpPr>
          <p:cNvPr id="211" name="Google Shape;211;p27"/>
          <p:cNvSpPr txBox="1">
            <a:spLocks noGrp="1"/>
          </p:cNvSpPr>
          <p:nvPr>
            <p:ph type="subTitle" idx="7"/>
          </p:nvPr>
        </p:nvSpPr>
        <p:spPr>
          <a:xfrm>
            <a:off x="559812" y="1076125"/>
            <a:ext cx="31209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b="0" i="1" u="sng">
                <a:latin typeface="Times New Roman"/>
                <a:ea typeface="Times New Roman"/>
                <a:cs typeface="Times New Roman"/>
                <a:sym typeface="Times New Roman"/>
              </a:rPr>
              <a:t>FUNCŢIA  DE  CONTROL </a:t>
            </a:r>
            <a:endParaRPr sz="1400"/>
          </a:p>
        </p:txBody>
      </p:sp>
      <p:sp>
        <p:nvSpPr>
          <p:cNvPr id="212" name="Google Shape;212;p27"/>
          <p:cNvSpPr txBox="1">
            <a:spLocks noGrp="1"/>
          </p:cNvSpPr>
          <p:nvPr>
            <p:ph type="subTitle" idx="8"/>
          </p:nvPr>
        </p:nvSpPr>
        <p:spPr>
          <a:xfrm>
            <a:off x="676662" y="2396750"/>
            <a:ext cx="31209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b="0" i="1" u="sng">
                <a:latin typeface="Times New Roman"/>
                <a:ea typeface="Times New Roman"/>
                <a:cs typeface="Times New Roman"/>
                <a:sym typeface="Times New Roman"/>
              </a:rPr>
              <a:t>FUNCŢIA  DE  SELECŢIE</a:t>
            </a:r>
            <a:r>
              <a:rPr lang="en" sz="1400" b="0">
                <a:latin typeface="Times New Roman"/>
                <a:ea typeface="Times New Roman"/>
                <a:cs typeface="Times New Roman"/>
                <a:sym typeface="Times New Roman"/>
              </a:rPr>
              <a:t>  </a:t>
            </a:r>
            <a:endParaRPr sz="1400"/>
          </a:p>
        </p:txBody>
      </p:sp>
      <p:sp>
        <p:nvSpPr>
          <p:cNvPr id="213" name="Google Shape;213;p27"/>
          <p:cNvSpPr txBox="1">
            <a:spLocks noGrp="1"/>
          </p:cNvSpPr>
          <p:nvPr>
            <p:ph type="subTitle" idx="9"/>
          </p:nvPr>
        </p:nvSpPr>
        <p:spPr>
          <a:xfrm>
            <a:off x="5272488" y="1076113"/>
            <a:ext cx="31209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b="0" i="1" u="sng">
                <a:latin typeface="Times New Roman"/>
                <a:ea typeface="Times New Roman"/>
                <a:cs typeface="Times New Roman"/>
                <a:sym typeface="Times New Roman"/>
              </a:rPr>
              <a:t>FUNCŢIA  SOCIALĂ</a:t>
            </a:r>
            <a:endParaRPr sz="1400"/>
          </a:p>
        </p:txBody>
      </p:sp>
      <p:sp>
        <p:nvSpPr>
          <p:cNvPr id="214" name="Google Shape;214;p27"/>
          <p:cNvSpPr txBox="1">
            <a:spLocks noGrp="1"/>
          </p:cNvSpPr>
          <p:nvPr>
            <p:ph type="subTitle" idx="13"/>
          </p:nvPr>
        </p:nvSpPr>
        <p:spPr>
          <a:xfrm>
            <a:off x="601462" y="3325563"/>
            <a:ext cx="31209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b="0" i="1" u="sng">
                <a:latin typeface="Times New Roman"/>
                <a:ea typeface="Times New Roman"/>
                <a:cs typeface="Times New Roman"/>
                <a:sym typeface="Times New Roman"/>
              </a:rPr>
              <a:t>FUNCŢIA  EDUCATIVĂ </a:t>
            </a:r>
            <a:endParaRPr sz="1400"/>
          </a:p>
        </p:txBody>
      </p:sp>
      <p:sp>
        <p:nvSpPr>
          <p:cNvPr id="215" name="Google Shape;215;p27"/>
          <p:cNvSpPr txBox="1">
            <a:spLocks noGrp="1"/>
          </p:cNvSpPr>
          <p:nvPr>
            <p:ph type="subTitle" idx="14"/>
          </p:nvPr>
        </p:nvSpPr>
        <p:spPr>
          <a:xfrm>
            <a:off x="5082888" y="3417400"/>
            <a:ext cx="31209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b="0" i="1" u="sng">
                <a:latin typeface="Times New Roman"/>
                <a:ea typeface="Times New Roman"/>
                <a:cs typeface="Times New Roman"/>
                <a:sym typeface="Times New Roman"/>
              </a:rPr>
              <a:t>FUNCŢIA  DE  INFORMARE</a:t>
            </a:r>
            <a:endParaRPr sz="1400"/>
          </a:p>
        </p:txBody>
      </p:sp>
      <p:sp>
        <p:nvSpPr>
          <p:cNvPr id="216" name="Google Shape;216;p27"/>
          <p:cNvSpPr txBox="1">
            <a:spLocks noGrp="1"/>
          </p:cNvSpPr>
          <p:nvPr>
            <p:ph type="subTitle" idx="15"/>
          </p:nvPr>
        </p:nvSpPr>
        <p:spPr>
          <a:xfrm>
            <a:off x="4857303" y="2396738"/>
            <a:ext cx="39513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b="0" i="1" u="sng">
                <a:latin typeface="Times New Roman"/>
                <a:ea typeface="Times New Roman"/>
                <a:cs typeface="Times New Roman"/>
                <a:sym typeface="Times New Roman"/>
              </a:rPr>
              <a:t>FUNCŢIA  DE  REGLARE  ŞI  PERFECŢIONARE  </a:t>
            </a:r>
            <a:endParaRPr sz="1400"/>
          </a:p>
        </p:txBody>
      </p:sp>
      <p:sp>
        <p:nvSpPr>
          <p:cNvPr id="217" name="Google Shape;217;p27"/>
          <p:cNvSpPr txBox="1"/>
          <p:nvPr/>
        </p:nvSpPr>
        <p:spPr>
          <a:xfrm>
            <a:off x="4841200" y="210950"/>
            <a:ext cx="3458100" cy="64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latin typeface="Poppins"/>
              <a:ea typeface="Poppins"/>
              <a:cs typeface="Poppins"/>
              <a:sym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8"/>
          <p:cNvSpPr txBox="1">
            <a:spLocks noGrp="1"/>
          </p:cNvSpPr>
          <p:nvPr>
            <p:ph type="title"/>
          </p:nvPr>
        </p:nvSpPr>
        <p:spPr>
          <a:xfrm>
            <a:off x="-86025" y="151400"/>
            <a:ext cx="5215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Merriweather"/>
                <a:ea typeface="Merriweather"/>
                <a:cs typeface="Merriweather"/>
                <a:sym typeface="Merriweather"/>
              </a:rPr>
              <a:t>Notarea – Componentă a Evaluării</a:t>
            </a:r>
            <a:endParaRPr sz="2000">
              <a:latin typeface="Merriweather"/>
              <a:ea typeface="Merriweather"/>
              <a:cs typeface="Merriweather"/>
              <a:sym typeface="Merriweather"/>
            </a:endParaRPr>
          </a:p>
        </p:txBody>
      </p:sp>
      <p:sp>
        <p:nvSpPr>
          <p:cNvPr id="223" name="Google Shape;223;p28"/>
          <p:cNvSpPr txBox="1">
            <a:spLocks noGrp="1"/>
          </p:cNvSpPr>
          <p:nvPr>
            <p:ph type="subTitle" idx="2"/>
          </p:nvPr>
        </p:nvSpPr>
        <p:spPr>
          <a:xfrm>
            <a:off x="3942375" y="2257625"/>
            <a:ext cx="5062800" cy="40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Courier New"/>
                <a:ea typeface="Courier New"/>
                <a:cs typeface="Courier New"/>
                <a:sym typeface="Courier New"/>
              </a:rPr>
              <a:t>Este important ca notarea să fie bazată pe criterii obiective și uniforme, care să reflecte corect nivelul de pregătire al elevilor.</a:t>
            </a:r>
            <a:endParaRPr sz="1200">
              <a:latin typeface="Courier New"/>
              <a:ea typeface="Courier New"/>
              <a:cs typeface="Courier New"/>
              <a:sym typeface="Courier New"/>
            </a:endParaRPr>
          </a:p>
          <a:p>
            <a:pPr marL="0" lvl="0" indent="0" algn="l" rtl="0">
              <a:spcBef>
                <a:spcPts val="0"/>
              </a:spcBef>
              <a:spcAft>
                <a:spcPts val="0"/>
              </a:spcAft>
              <a:buNone/>
            </a:pPr>
            <a:endParaRPr sz="1200"/>
          </a:p>
        </p:txBody>
      </p:sp>
      <p:sp>
        <p:nvSpPr>
          <p:cNvPr id="224" name="Google Shape;224;p28"/>
          <p:cNvSpPr txBox="1">
            <a:spLocks noGrp="1"/>
          </p:cNvSpPr>
          <p:nvPr>
            <p:ph type="title" idx="7"/>
          </p:nvPr>
        </p:nvSpPr>
        <p:spPr>
          <a:xfrm>
            <a:off x="3208875" y="2222265"/>
            <a:ext cx="731400" cy="57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25" name="Google Shape;225;p28"/>
          <p:cNvSpPr txBox="1">
            <a:spLocks noGrp="1"/>
          </p:cNvSpPr>
          <p:nvPr>
            <p:ph type="subTitle" idx="14"/>
          </p:nvPr>
        </p:nvSpPr>
        <p:spPr>
          <a:xfrm>
            <a:off x="3942375" y="2087554"/>
            <a:ext cx="4334100" cy="3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latin typeface="Courier New"/>
                <a:ea typeface="Courier New"/>
                <a:cs typeface="Courier New"/>
                <a:sym typeface="Courier New"/>
              </a:rPr>
              <a:t>Criterii de notare:</a:t>
            </a:r>
            <a:endParaRPr sz="1400"/>
          </a:p>
        </p:txBody>
      </p:sp>
      <p:sp>
        <p:nvSpPr>
          <p:cNvPr id="226" name="Google Shape;226;p28"/>
          <p:cNvSpPr txBox="1">
            <a:spLocks noGrp="1"/>
          </p:cNvSpPr>
          <p:nvPr>
            <p:ph type="subTitle" idx="1"/>
          </p:nvPr>
        </p:nvSpPr>
        <p:spPr>
          <a:xfrm>
            <a:off x="3942375" y="1444350"/>
            <a:ext cx="5215200" cy="40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Courier New"/>
                <a:ea typeface="Courier New"/>
                <a:cs typeface="Courier New"/>
                <a:sym typeface="Courier New"/>
              </a:rPr>
              <a:t>Oferă un rezumat clar al progresului elevului, fiind un indicator numeric al realizărilor sale educaționale.</a:t>
            </a:r>
            <a:endParaRPr sz="1200">
              <a:latin typeface="Courier New"/>
              <a:ea typeface="Courier New"/>
              <a:cs typeface="Courier New"/>
              <a:sym typeface="Courier New"/>
            </a:endParaRPr>
          </a:p>
          <a:p>
            <a:pPr marL="0" lvl="0" indent="0" algn="l" rtl="0">
              <a:spcBef>
                <a:spcPts val="0"/>
              </a:spcBef>
              <a:spcAft>
                <a:spcPts val="0"/>
              </a:spcAft>
              <a:buNone/>
            </a:pPr>
            <a:endParaRPr sz="1200"/>
          </a:p>
        </p:txBody>
      </p:sp>
      <p:sp>
        <p:nvSpPr>
          <p:cNvPr id="227" name="Google Shape;227;p28"/>
          <p:cNvSpPr txBox="1">
            <a:spLocks noGrp="1"/>
          </p:cNvSpPr>
          <p:nvPr>
            <p:ph type="subTitle" idx="3"/>
          </p:nvPr>
        </p:nvSpPr>
        <p:spPr>
          <a:xfrm>
            <a:off x="3987800" y="3170425"/>
            <a:ext cx="5215200" cy="40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Courier New"/>
                <a:ea typeface="Courier New"/>
                <a:cs typeface="Courier New"/>
                <a:sym typeface="Courier New"/>
              </a:rPr>
              <a:t>Pe lângă notele numerice, calificativele precum „foarte bine” sau „bine” oferă un feedback mai nuanțat, în special pentru evaluările formative.</a:t>
            </a:r>
            <a:endParaRPr sz="1200">
              <a:latin typeface="Courier New"/>
              <a:ea typeface="Courier New"/>
              <a:cs typeface="Courier New"/>
              <a:sym typeface="Courier New"/>
            </a:endParaRPr>
          </a:p>
          <a:p>
            <a:pPr marL="0" lvl="0" indent="0" algn="l" rtl="0">
              <a:spcBef>
                <a:spcPts val="0"/>
              </a:spcBef>
              <a:spcAft>
                <a:spcPts val="0"/>
              </a:spcAft>
              <a:buNone/>
            </a:pPr>
            <a:endParaRPr sz="1200"/>
          </a:p>
        </p:txBody>
      </p:sp>
      <p:sp>
        <p:nvSpPr>
          <p:cNvPr id="228" name="Google Shape;228;p28"/>
          <p:cNvSpPr txBox="1">
            <a:spLocks noGrp="1"/>
          </p:cNvSpPr>
          <p:nvPr>
            <p:ph type="subTitle" idx="4"/>
          </p:nvPr>
        </p:nvSpPr>
        <p:spPr>
          <a:xfrm>
            <a:off x="3950300" y="3897725"/>
            <a:ext cx="5290200" cy="145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Courier New"/>
                <a:ea typeface="Courier New"/>
                <a:cs typeface="Courier New"/>
                <a:sym typeface="Courier New"/>
              </a:rPr>
              <a:t>Nota, corect acordată, poate motiva elevul să continue să se dezvolte și să își îmbunătățească performanțele. În schimb, subiectivitatea sau lipsa de claritate în notare poate duce la demotivare și la pierderea interesului pentru învățare.</a:t>
            </a:r>
            <a:endParaRPr sz="1200">
              <a:latin typeface="Courier New"/>
              <a:ea typeface="Courier New"/>
              <a:cs typeface="Courier New"/>
              <a:sym typeface="Courier New"/>
            </a:endParaRPr>
          </a:p>
          <a:p>
            <a:pPr marL="0" lvl="0" indent="0" algn="l" rtl="0">
              <a:spcBef>
                <a:spcPts val="0"/>
              </a:spcBef>
              <a:spcAft>
                <a:spcPts val="0"/>
              </a:spcAft>
              <a:buNone/>
            </a:pPr>
            <a:endParaRPr sz="1200"/>
          </a:p>
        </p:txBody>
      </p:sp>
      <p:sp>
        <p:nvSpPr>
          <p:cNvPr id="229" name="Google Shape;229;p28"/>
          <p:cNvSpPr txBox="1">
            <a:spLocks noGrp="1"/>
          </p:cNvSpPr>
          <p:nvPr>
            <p:ph type="title" idx="5"/>
          </p:nvPr>
        </p:nvSpPr>
        <p:spPr>
          <a:xfrm>
            <a:off x="3208875" y="1358100"/>
            <a:ext cx="733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30" name="Google Shape;230;p28"/>
          <p:cNvSpPr txBox="1">
            <a:spLocks noGrp="1"/>
          </p:cNvSpPr>
          <p:nvPr>
            <p:ph type="title" idx="6"/>
          </p:nvPr>
        </p:nvSpPr>
        <p:spPr>
          <a:xfrm>
            <a:off x="3210025" y="3084930"/>
            <a:ext cx="731400" cy="57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31" name="Google Shape;231;p28"/>
          <p:cNvSpPr txBox="1">
            <a:spLocks noGrp="1"/>
          </p:cNvSpPr>
          <p:nvPr>
            <p:ph type="title" idx="8"/>
          </p:nvPr>
        </p:nvSpPr>
        <p:spPr>
          <a:xfrm>
            <a:off x="3208875" y="4121594"/>
            <a:ext cx="731400" cy="57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300"/>
              <a:t>N.B.</a:t>
            </a:r>
            <a:endParaRPr sz="2300"/>
          </a:p>
        </p:txBody>
      </p:sp>
      <p:pic>
        <p:nvPicPr>
          <p:cNvPr id="232" name="Google Shape;232;p28"/>
          <p:cNvPicPr preferRelativeResize="0"/>
          <p:nvPr/>
        </p:nvPicPr>
        <p:blipFill rotWithShape="1">
          <a:blip r:embed="rId3">
            <a:alphaModFix/>
          </a:blip>
          <a:srcRect l="21845" r="21851"/>
          <a:stretch/>
        </p:blipFill>
        <p:spPr>
          <a:xfrm rot="-210870">
            <a:off x="433166" y="1265472"/>
            <a:ext cx="2011383" cy="2009250"/>
          </a:xfrm>
          <a:prstGeom prst="rect">
            <a:avLst/>
          </a:prstGeom>
          <a:noFill/>
          <a:ln w="152400" cap="flat" cmpd="sng">
            <a:solidFill>
              <a:schemeClr val="dk1"/>
            </a:solidFill>
            <a:prstDash val="solid"/>
            <a:miter lim="8000"/>
            <a:headEnd type="none" w="sm" len="sm"/>
            <a:tailEnd type="none" w="sm" len="sm"/>
          </a:ln>
        </p:spPr>
      </p:pic>
      <p:sp>
        <p:nvSpPr>
          <p:cNvPr id="233" name="Google Shape;233;p28"/>
          <p:cNvSpPr txBox="1">
            <a:spLocks noGrp="1"/>
          </p:cNvSpPr>
          <p:nvPr>
            <p:ph type="subTitle" idx="13"/>
          </p:nvPr>
        </p:nvSpPr>
        <p:spPr>
          <a:xfrm>
            <a:off x="3987807" y="3010692"/>
            <a:ext cx="4334100" cy="3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latin typeface="Courier New"/>
                <a:ea typeface="Courier New"/>
                <a:cs typeface="Courier New"/>
                <a:sym typeface="Courier New"/>
              </a:rPr>
              <a:t>Rolul calificativelor:</a:t>
            </a:r>
            <a:endParaRPr sz="1400"/>
          </a:p>
        </p:txBody>
      </p:sp>
      <p:sp>
        <p:nvSpPr>
          <p:cNvPr id="234" name="Google Shape;234;p28"/>
          <p:cNvSpPr txBox="1">
            <a:spLocks noGrp="1"/>
          </p:cNvSpPr>
          <p:nvPr>
            <p:ph type="subTitle" idx="15"/>
          </p:nvPr>
        </p:nvSpPr>
        <p:spPr>
          <a:xfrm>
            <a:off x="-811600" y="3998030"/>
            <a:ext cx="4334100" cy="3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 </a:t>
            </a:r>
            <a:endParaRPr/>
          </a:p>
        </p:txBody>
      </p:sp>
      <p:grpSp>
        <p:nvGrpSpPr>
          <p:cNvPr id="235" name="Google Shape;235;p28"/>
          <p:cNvGrpSpPr/>
          <p:nvPr/>
        </p:nvGrpSpPr>
        <p:grpSpPr>
          <a:xfrm>
            <a:off x="-223284" y="824875"/>
            <a:ext cx="3157468" cy="2844600"/>
            <a:chOff x="-223284" y="824875"/>
            <a:chExt cx="3157468" cy="2844600"/>
          </a:xfrm>
        </p:grpSpPr>
        <p:pic>
          <p:nvPicPr>
            <p:cNvPr id="236" name="Google Shape;236;p28"/>
            <p:cNvPicPr preferRelativeResize="0"/>
            <p:nvPr/>
          </p:nvPicPr>
          <p:blipFill>
            <a:blip r:embed="rId4">
              <a:alphaModFix/>
            </a:blip>
            <a:stretch>
              <a:fillRect/>
            </a:stretch>
          </p:blipFill>
          <p:spPr>
            <a:xfrm>
              <a:off x="-223284" y="824875"/>
              <a:ext cx="1114518" cy="953525"/>
            </a:xfrm>
            <a:prstGeom prst="rect">
              <a:avLst/>
            </a:prstGeom>
            <a:noFill/>
            <a:ln>
              <a:noFill/>
            </a:ln>
          </p:spPr>
        </p:pic>
        <p:pic>
          <p:nvPicPr>
            <p:cNvPr id="237" name="Google Shape;237;p28"/>
            <p:cNvPicPr preferRelativeResize="0"/>
            <p:nvPr/>
          </p:nvPicPr>
          <p:blipFill>
            <a:blip r:embed="rId4">
              <a:alphaModFix/>
            </a:blip>
            <a:stretch>
              <a:fillRect/>
            </a:stretch>
          </p:blipFill>
          <p:spPr>
            <a:xfrm>
              <a:off x="1819666" y="2715950"/>
              <a:ext cx="1114518" cy="953525"/>
            </a:xfrm>
            <a:prstGeom prst="rect">
              <a:avLst/>
            </a:prstGeom>
            <a:noFill/>
            <a:ln>
              <a:noFill/>
            </a:ln>
          </p:spPr>
        </p:pic>
      </p:grpSp>
      <p:sp>
        <p:nvSpPr>
          <p:cNvPr id="238" name="Google Shape;238;p28"/>
          <p:cNvSpPr txBox="1">
            <a:spLocks noGrp="1"/>
          </p:cNvSpPr>
          <p:nvPr>
            <p:ph type="subTitle" idx="9"/>
          </p:nvPr>
        </p:nvSpPr>
        <p:spPr>
          <a:xfrm>
            <a:off x="3942382" y="1272992"/>
            <a:ext cx="4334100" cy="3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latin typeface="Courier New"/>
                <a:ea typeface="Courier New"/>
                <a:cs typeface="Courier New"/>
                <a:sym typeface="Courier New"/>
              </a:rPr>
              <a:t>Relevanța notelor:</a:t>
            </a:r>
            <a:endParaRPr sz="1400"/>
          </a:p>
        </p:txBody>
      </p:sp>
      <p:sp>
        <p:nvSpPr>
          <p:cNvPr id="239" name="Google Shape;239;p28"/>
          <p:cNvSpPr txBox="1"/>
          <p:nvPr/>
        </p:nvSpPr>
        <p:spPr>
          <a:xfrm>
            <a:off x="3210025" y="516300"/>
            <a:ext cx="6045900" cy="61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Courier New"/>
                <a:ea typeface="Courier New"/>
                <a:cs typeface="Courier New"/>
                <a:sym typeface="Courier New"/>
              </a:rPr>
              <a:t>Notarea este una dintre cele mai comune forme de evaluare, utilizată pentru a sintetiza și comunica performanțele elevilor:</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endParaRPr>
              <a:solidFill>
                <a:schemeClr val="dk1"/>
              </a:solidFill>
              <a:latin typeface="Poppins"/>
              <a:ea typeface="Poppins"/>
              <a:cs typeface="Poppins"/>
              <a:sym typeface="Poppins"/>
            </a:endParaRPr>
          </a:p>
        </p:txBody>
      </p:sp>
      <p:pic>
        <p:nvPicPr>
          <p:cNvPr id="240" name="Google Shape;240;p28"/>
          <p:cNvPicPr preferRelativeResize="0"/>
          <p:nvPr/>
        </p:nvPicPr>
        <p:blipFill>
          <a:blip r:embed="rId5">
            <a:alphaModFix/>
          </a:blip>
          <a:stretch>
            <a:fillRect/>
          </a:stretch>
        </p:blipFill>
        <p:spPr>
          <a:xfrm rot="-199412">
            <a:off x="396995" y="1228246"/>
            <a:ext cx="2083709" cy="2083709"/>
          </a:xfrm>
          <a:prstGeom prst="rect">
            <a:avLst/>
          </a:prstGeom>
          <a:noFill/>
          <a:ln w="152400" cap="flat" cmpd="sng">
            <a:solidFill>
              <a:schemeClr val="dk1"/>
            </a:solidFill>
            <a:prstDash val="solid"/>
            <a:miter lim="8000"/>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Standardele de performanță  </a:t>
            </a:r>
            <a:endParaRPr dirty="0"/>
          </a:p>
        </p:txBody>
      </p:sp>
      <p:sp>
        <p:nvSpPr>
          <p:cNvPr id="246" name="Google Shape;246;p29"/>
          <p:cNvSpPr txBox="1"/>
          <p:nvPr/>
        </p:nvSpPr>
        <p:spPr>
          <a:xfrm>
            <a:off x="556750" y="1261400"/>
            <a:ext cx="3566700" cy="2903400"/>
          </a:xfrm>
          <a:prstGeom prst="rect">
            <a:avLst/>
          </a:prstGeom>
          <a:noFill/>
          <a:ln>
            <a:noFill/>
          </a:ln>
        </p:spPr>
        <p:txBody>
          <a:bodyPr spcFirstLastPara="1" wrap="square" lIns="91425" tIns="91425" rIns="91425" bIns="91425" anchor="t" anchorCtr="0">
            <a:noAutofit/>
          </a:bodyPr>
          <a:lstStyle/>
          <a:p>
            <a:pPr marL="0" lvl="0" indent="444500" algn="ctr" rtl="0">
              <a:lnSpc>
                <a:spcPct val="115000"/>
              </a:lnSpc>
              <a:spcBef>
                <a:spcPts val="1200"/>
              </a:spcBef>
              <a:spcAft>
                <a:spcPts val="0"/>
              </a:spcAft>
              <a:buNone/>
            </a:pPr>
            <a:r>
              <a:rPr lang="en" sz="1200" dirty="0">
                <a:solidFill>
                  <a:schemeClr val="dk1"/>
                </a:solidFill>
                <a:latin typeface="Courier New"/>
                <a:ea typeface="Courier New"/>
                <a:cs typeface="Courier New"/>
                <a:sym typeface="Courier New"/>
              </a:rPr>
              <a:t>Sunt criterii de evaluare a realizării de către elevi a obiectivelor cadru / de referinţă (competenţe generale / specifice) din programele şcolare. Ele indică nivelul de cunoştinţe, capacităţi şi atitudini, la care au ajuns elevii în procesul de învăţare şi sunt folosite ca elemente de diagnoză şi prognoză pentru procesul de predare – învăţare – evaluare.</a:t>
            </a:r>
            <a:endParaRPr sz="1200" dirty="0">
              <a:solidFill>
                <a:schemeClr val="dk1"/>
              </a:solidFill>
              <a:latin typeface="Courier New"/>
              <a:ea typeface="Courier New"/>
              <a:cs typeface="Courier New"/>
              <a:sym typeface="Courier New"/>
            </a:endParaRPr>
          </a:p>
          <a:p>
            <a:pPr marL="0" lvl="0" indent="444500" algn="ctr" rtl="0">
              <a:lnSpc>
                <a:spcPct val="115000"/>
              </a:lnSpc>
              <a:spcBef>
                <a:spcPts val="1200"/>
              </a:spcBef>
              <a:spcAft>
                <a:spcPts val="0"/>
              </a:spcAft>
              <a:buNone/>
            </a:pPr>
            <a:endParaRPr sz="1200" dirty="0">
              <a:solidFill>
                <a:schemeClr val="dk1"/>
              </a:solidFill>
              <a:latin typeface="Courier New"/>
              <a:ea typeface="Courier New"/>
              <a:cs typeface="Courier New"/>
              <a:sym typeface="Courier New"/>
            </a:endParaRPr>
          </a:p>
          <a:p>
            <a:pPr marL="0" lvl="0" indent="0" algn="ctr" rtl="0">
              <a:spcBef>
                <a:spcPts val="1200"/>
              </a:spcBef>
              <a:spcAft>
                <a:spcPts val="0"/>
              </a:spcAft>
              <a:buNone/>
            </a:pPr>
            <a:endParaRPr sz="1200" dirty="0">
              <a:solidFill>
                <a:schemeClr val="dk1"/>
              </a:solidFill>
              <a:latin typeface="Courier New"/>
              <a:ea typeface="Courier New"/>
              <a:cs typeface="Courier New"/>
              <a:sym typeface="Courier New"/>
            </a:endParaRPr>
          </a:p>
        </p:txBody>
      </p:sp>
      <p:sp>
        <p:nvSpPr>
          <p:cNvPr id="247" name="Google Shape;247;p29"/>
          <p:cNvSpPr txBox="1"/>
          <p:nvPr/>
        </p:nvSpPr>
        <p:spPr>
          <a:xfrm>
            <a:off x="4922625" y="1261400"/>
            <a:ext cx="3403500" cy="324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Courier New"/>
                <a:ea typeface="Courier New"/>
                <a:cs typeface="Courier New"/>
                <a:sym typeface="Courier New"/>
              </a:rPr>
              <a:t>Nivelurile de performanță: Sunt structurate în mai multe etape: </a:t>
            </a:r>
            <a:endParaRPr sz="1200" dirty="0">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sz="1200" dirty="0">
                <a:solidFill>
                  <a:schemeClr val="dk1"/>
                </a:solidFill>
                <a:latin typeface="Courier New"/>
                <a:ea typeface="Courier New"/>
                <a:cs typeface="Courier New"/>
                <a:sym typeface="Courier New"/>
              </a:rPr>
              <a:t>	 - Minimă</a:t>
            </a:r>
            <a:endParaRPr sz="1200" dirty="0">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sz="1200" dirty="0">
                <a:solidFill>
                  <a:schemeClr val="dk1"/>
                </a:solidFill>
                <a:latin typeface="Courier New"/>
                <a:ea typeface="Courier New"/>
                <a:cs typeface="Courier New"/>
                <a:sym typeface="Courier New"/>
              </a:rPr>
              <a:t>	 - Medie</a:t>
            </a:r>
            <a:endParaRPr sz="1200" dirty="0">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sz="1200" dirty="0">
                <a:solidFill>
                  <a:schemeClr val="dk1"/>
                </a:solidFill>
                <a:latin typeface="Courier New"/>
                <a:ea typeface="Courier New"/>
                <a:cs typeface="Courier New"/>
                <a:sym typeface="Courier New"/>
              </a:rPr>
              <a:t>	 - Superioară</a:t>
            </a:r>
            <a:endParaRPr sz="1200" dirty="0">
              <a:solidFill>
                <a:schemeClr val="dk1"/>
              </a:solidFill>
              <a:latin typeface="Courier New"/>
              <a:ea typeface="Courier New"/>
              <a:cs typeface="Courier New"/>
              <a:sym typeface="Courier New"/>
            </a:endParaRPr>
          </a:p>
          <a:p>
            <a:pPr marL="0" lvl="0" indent="0" algn="ctr" rtl="0">
              <a:spcBef>
                <a:spcPts val="0"/>
              </a:spcBef>
              <a:spcAft>
                <a:spcPts val="0"/>
              </a:spcAft>
              <a:buNone/>
            </a:pPr>
            <a:r>
              <a:rPr lang="en" sz="1200" dirty="0">
                <a:solidFill>
                  <a:schemeClr val="dk1"/>
                </a:solidFill>
                <a:latin typeface="Courier New"/>
                <a:ea typeface="Courier New"/>
                <a:cs typeface="Courier New"/>
                <a:sym typeface="Courier New"/>
              </a:rPr>
              <a:t> Acestea descriu competențele așteptate în funcție de rezultatele obținute.</a:t>
            </a:r>
            <a:endParaRPr sz="1200" dirty="0">
              <a:solidFill>
                <a:schemeClr val="dk1"/>
              </a:solidFill>
              <a:latin typeface="Courier New"/>
              <a:ea typeface="Courier New"/>
              <a:cs typeface="Courier New"/>
              <a:sym typeface="Courier New"/>
            </a:endParaRPr>
          </a:p>
          <a:p>
            <a:pPr marL="0" lvl="0" indent="0" algn="ctr" rtl="0">
              <a:spcBef>
                <a:spcPts val="0"/>
              </a:spcBef>
              <a:spcAft>
                <a:spcPts val="0"/>
              </a:spcAft>
              <a:buNone/>
            </a:pPr>
            <a:r>
              <a:rPr lang="en" sz="1200" dirty="0">
                <a:solidFill>
                  <a:schemeClr val="dk1"/>
                </a:solidFill>
                <a:latin typeface="Courier New"/>
                <a:ea typeface="Courier New"/>
                <a:cs typeface="Courier New"/>
                <a:sym typeface="Courier New"/>
              </a:rPr>
              <a:t>Prin aceste standarde, evaluarea devine mai transparentă și mai obiectivă, oferind elevilor și profesorilor un punct de reper comun pentru îmbunătățirea rezultatelor.</a:t>
            </a:r>
            <a:endParaRPr sz="1200" dirty="0">
              <a:solidFill>
                <a:schemeClr val="dk1"/>
              </a:solidFill>
              <a:latin typeface="Poppins"/>
              <a:ea typeface="Poppins"/>
              <a:cs typeface="Poppins"/>
              <a:sym typeface="Poppins"/>
            </a:endParaRPr>
          </a:p>
        </p:txBody>
      </p:sp>
      <p:sp>
        <p:nvSpPr>
          <p:cNvPr id="248" name="Google Shape;248;p29"/>
          <p:cNvSpPr txBox="1"/>
          <p:nvPr/>
        </p:nvSpPr>
        <p:spPr>
          <a:xfrm>
            <a:off x="994350" y="4164800"/>
            <a:ext cx="7155300" cy="685200"/>
          </a:xfrm>
          <a:prstGeom prst="rect">
            <a:avLst/>
          </a:prstGeom>
          <a:noFill/>
          <a:ln>
            <a:noFill/>
          </a:ln>
        </p:spPr>
        <p:txBody>
          <a:bodyPr spcFirstLastPara="1" wrap="square" lIns="91425" tIns="91425" rIns="91425" bIns="91425" anchor="t" anchorCtr="0">
            <a:noAutofit/>
          </a:bodyPr>
          <a:lstStyle/>
          <a:p>
            <a:pPr marL="0" lvl="0" indent="444500" algn="ctr" rtl="0">
              <a:lnSpc>
                <a:spcPct val="115000"/>
              </a:lnSpc>
              <a:spcBef>
                <a:spcPts val="1200"/>
              </a:spcBef>
              <a:spcAft>
                <a:spcPts val="1200"/>
              </a:spcAft>
              <a:buNone/>
            </a:pPr>
            <a:r>
              <a:rPr lang="en" sz="1200" dirty="0">
                <a:solidFill>
                  <a:schemeClr val="dk1"/>
                </a:solidFill>
                <a:latin typeface="Courier New"/>
                <a:ea typeface="Courier New"/>
                <a:cs typeface="Courier New"/>
                <a:sym typeface="Courier New"/>
              </a:rPr>
              <a:t>Standardele facilitează legătura dintre curriculum și evaluare, contribuind la uniformitatea procesului educațional.</a:t>
            </a:r>
            <a:endParaRPr dirty="0">
              <a:solidFill>
                <a:schemeClr val="dk1"/>
              </a:solidFill>
              <a:latin typeface="Poppins"/>
              <a:ea typeface="Poppins"/>
              <a:cs typeface="Poppins"/>
              <a:sym typeface="Poppi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0"/>
          <p:cNvSpPr txBox="1">
            <a:spLocks noGrp="1"/>
          </p:cNvSpPr>
          <p:nvPr>
            <p:ph type="subTitle" idx="1"/>
          </p:nvPr>
        </p:nvSpPr>
        <p:spPr>
          <a:xfrm>
            <a:off x="1423400" y="2615975"/>
            <a:ext cx="5064000" cy="4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Evaluarea de sistem</a:t>
            </a:r>
            <a:endParaRPr dirty="0"/>
          </a:p>
        </p:txBody>
      </p:sp>
      <p:sp>
        <p:nvSpPr>
          <p:cNvPr id="254" name="Google Shape;254;p30"/>
          <p:cNvSpPr txBox="1">
            <a:spLocks noGrp="1"/>
          </p:cNvSpPr>
          <p:nvPr>
            <p:ph type="title"/>
          </p:nvPr>
        </p:nvSpPr>
        <p:spPr>
          <a:xfrm>
            <a:off x="-1110400" y="905725"/>
            <a:ext cx="6823200" cy="841800"/>
          </a:xfrm>
          <a:prstGeom prst="rect">
            <a:avLst/>
          </a:prstGeom>
        </p:spPr>
        <p:txBody>
          <a:bodyPr spcFirstLastPara="1" wrap="square" lIns="91425" tIns="91425" rIns="91425" bIns="91425" anchor="ctr" anchorCtr="0">
            <a:noAutofit/>
          </a:bodyPr>
          <a:lstStyle/>
          <a:p>
            <a:pPr marL="2514600" lvl="0" indent="-457200" algn="l" rtl="0">
              <a:lnSpc>
                <a:spcPct val="115000"/>
              </a:lnSpc>
              <a:spcBef>
                <a:spcPts val="1200"/>
              </a:spcBef>
              <a:spcAft>
                <a:spcPts val="1200"/>
              </a:spcAft>
              <a:buNone/>
            </a:pPr>
            <a:r>
              <a:rPr lang="en" sz="2300" i="1" dirty="0">
                <a:latin typeface="Arial"/>
                <a:ea typeface="Arial"/>
                <a:cs typeface="Arial"/>
                <a:sym typeface="Arial"/>
              </a:rPr>
              <a:t>NIVELURILE  EVALUĂRII</a:t>
            </a:r>
            <a:endParaRPr sz="2300" dirty="0"/>
          </a:p>
        </p:txBody>
      </p:sp>
      <p:sp>
        <p:nvSpPr>
          <p:cNvPr id="255" name="Google Shape;255;p30"/>
          <p:cNvSpPr txBox="1">
            <a:spLocks noGrp="1"/>
          </p:cNvSpPr>
          <p:nvPr>
            <p:ph type="title" idx="2"/>
          </p:nvPr>
        </p:nvSpPr>
        <p:spPr>
          <a:xfrm>
            <a:off x="96625" y="2476625"/>
            <a:ext cx="12684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256" name="Google Shape;256;p30"/>
          <p:cNvGrpSpPr/>
          <p:nvPr/>
        </p:nvGrpSpPr>
        <p:grpSpPr>
          <a:xfrm>
            <a:off x="2816766" y="-152400"/>
            <a:ext cx="5336268" cy="3961142"/>
            <a:chOff x="3451391" y="305900"/>
            <a:chExt cx="5336268" cy="3961142"/>
          </a:xfrm>
        </p:grpSpPr>
        <p:pic>
          <p:nvPicPr>
            <p:cNvPr id="257" name="Google Shape;257;p30"/>
            <p:cNvPicPr preferRelativeResize="0"/>
            <p:nvPr/>
          </p:nvPicPr>
          <p:blipFill>
            <a:blip r:embed="rId3">
              <a:alphaModFix/>
            </a:blip>
            <a:stretch>
              <a:fillRect/>
            </a:stretch>
          </p:blipFill>
          <p:spPr>
            <a:xfrm>
              <a:off x="3451391" y="305900"/>
              <a:ext cx="1114518" cy="953525"/>
            </a:xfrm>
            <a:prstGeom prst="rect">
              <a:avLst/>
            </a:prstGeom>
            <a:noFill/>
            <a:ln>
              <a:noFill/>
            </a:ln>
          </p:spPr>
        </p:pic>
        <p:pic>
          <p:nvPicPr>
            <p:cNvPr id="258" name="Google Shape;258;p30"/>
            <p:cNvPicPr preferRelativeResize="0"/>
            <p:nvPr/>
          </p:nvPicPr>
          <p:blipFill>
            <a:blip r:embed="rId3">
              <a:alphaModFix/>
            </a:blip>
            <a:stretch>
              <a:fillRect/>
            </a:stretch>
          </p:blipFill>
          <p:spPr>
            <a:xfrm rot="-10441928">
              <a:off x="7626591" y="3258162"/>
              <a:ext cx="1114519" cy="953525"/>
            </a:xfrm>
            <a:prstGeom prst="rect">
              <a:avLst/>
            </a:prstGeom>
            <a:noFill/>
            <a:ln>
              <a:noFill/>
            </a:ln>
          </p:spPr>
        </p:pic>
      </p:grpSp>
      <p:sp>
        <p:nvSpPr>
          <p:cNvPr id="259" name="Google Shape;259;p30"/>
          <p:cNvSpPr txBox="1"/>
          <p:nvPr/>
        </p:nvSpPr>
        <p:spPr>
          <a:xfrm>
            <a:off x="-1178850" y="1791225"/>
            <a:ext cx="7350900" cy="641700"/>
          </a:xfrm>
          <a:prstGeom prst="rect">
            <a:avLst/>
          </a:prstGeom>
          <a:noFill/>
          <a:ln>
            <a:noFill/>
          </a:ln>
        </p:spPr>
        <p:txBody>
          <a:bodyPr spcFirstLastPara="1" wrap="square" lIns="91425" tIns="91425" rIns="91425" bIns="91425" anchor="ctr" anchorCtr="0">
            <a:noAutofit/>
          </a:bodyPr>
          <a:lstStyle/>
          <a:p>
            <a:pPr marL="0" lvl="0" indent="444500" algn="ctr" rtl="0">
              <a:lnSpc>
                <a:spcPct val="115000"/>
              </a:lnSpc>
              <a:spcBef>
                <a:spcPts val="1200"/>
              </a:spcBef>
              <a:spcAft>
                <a:spcPts val="0"/>
              </a:spcAft>
              <a:buNone/>
            </a:pPr>
            <a:r>
              <a:rPr lang="en" dirty="0">
                <a:solidFill>
                  <a:schemeClr val="dk1"/>
                </a:solidFill>
                <a:latin typeface="Poppins"/>
                <a:ea typeface="Poppins"/>
                <a:cs typeface="Poppins"/>
                <a:sym typeface="Poppins"/>
              </a:rPr>
              <a:t>Evaluarea învăţământului se realizează la 2 niveluri :</a:t>
            </a:r>
            <a:endParaRPr dirty="0">
              <a:solidFill>
                <a:schemeClr val="dk1"/>
              </a:solidFill>
              <a:latin typeface="Poppins"/>
              <a:ea typeface="Poppins"/>
              <a:cs typeface="Poppins"/>
              <a:sym typeface="Poppins"/>
            </a:endParaRPr>
          </a:p>
          <a:p>
            <a:pPr marL="0" lvl="0" indent="0" algn="ctr" rtl="0">
              <a:spcBef>
                <a:spcPts val="1200"/>
              </a:spcBef>
              <a:spcAft>
                <a:spcPts val="0"/>
              </a:spcAft>
              <a:buNone/>
            </a:pPr>
            <a:endParaRPr dirty="0">
              <a:solidFill>
                <a:schemeClr val="dk1"/>
              </a:solidFill>
              <a:latin typeface="Poppins"/>
              <a:ea typeface="Poppins"/>
              <a:cs typeface="Poppins"/>
              <a:sym typeface="Poppins"/>
            </a:endParaRPr>
          </a:p>
        </p:txBody>
      </p:sp>
      <p:sp>
        <p:nvSpPr>
          <p:cNvPr id="260" name="Google Shape;260;p30"/>
          <p:cNvSpPr txBox="1">
            <a:spLocks noGrp="1"/>
          </p:cNvSpPr>
          <p:nvPr>
            <p:ph type="title" idx="2"/>
          </p:nvPr>
        </p:nvSpPr>
        <p:spPr>
          <a:xfrm>
            <a:off x="96625" y="3564200"/>
            <a:ext cx="1268400" cy="75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1" name="Google Shape;261;p30"/>
          <p:cNvSpPr txBox="1"/>
          <p:nvPr/>
        </p:nvSpPr>
        <p:spPr>
          <a:xfrm>
            <a:off x="1423400" y="3564200"/>
            <a:ext cx="4654200" cy="75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dirty="0">
                <a:solidFill>
                  <a:schemeClr val="dk1"/>
                </a:solidFill>
                <a:latin typeface="Poppins"/>
                <a:ea typeface="Poppins"/>
                <a:cs typeface="Poppins"/>
                <a:sym typeface="Poppins"/>
              </a:rPr>
              <a:t>Evaluarea procesului de învăţământ ca activitate în instituţii de învăţământ</a:t>
            </a:r>
            <a:endParaRPr sz="1600" dirty="0">
              <a:solidFill>
                <a:schemeClr val="dk1"/>
              </a:solidFill>
              <a:latin typeface="Poppins"/>
              <a:ea typeface="Poppins"/>
              <a:cs typeface="Poppins"/>
              <a:sym typeface="Poppins"/>
            </a:endParaRPr>
          </a:p>
          <a:p>
            <a:pPr marL="0" lvl="0" indent="0" algn="l" rtl="0">
              <a:lnSpc>
                <a:spcPct val="115000"/>
              </a:lnSpc>
              <a:spcBef>
                <a:spcPts val="1200"/>
              </a:spcBef>
              <a:spcAft>
                <a:spcPts val="0"/>
              </a:spcAft>
              <a:buNone/>
            </a:pPr>
            <a:r>
              <a:rPr lang="en" sz="1600" dirty="0">
                <a:solidFill>
                  <a:schemeClr val="dk1"/>
                </a:solidFill>
                <a:latin typeface="Poppins"/>
                <a:ea typeface="Poppins"/>
                <a:cs typeface="Poppins"/>
                <a:sym typeface="Poppins"/>
              </a:rPr>
              <a:t> </a:t>
            </a:r>
            <a:endParaRPr sz="1600" dirty="0">
              <a:solidFill>
                <a:schemeClr val="dk1"/>
              </a:solidFill>
              <a:latin typeface="Poppins"/>
              <a:ea typeface="Poppins"/>
              <a:cs typeface="Poppins"/>
              <a:sym typeface="Poppins"/>
            </a:endParaRPr>
          </a:p>
          <a:p>
            <a:pPr marL="0" lvl="0" indent="0" algn="l" rtl="0">
              <a:spcBef>
                <a:spcPts val="1200"/>
              </a:spcBef>
              <a:spcAft>
                <a:spcPts val="0"/>
              </a:spcAft>
              <a:buNone/>
            </a:pPr>
            <a:endParaRPr sz="1600" dirty="0">
              <a:solidFill>
                <a:schemeClr val="dk1"/>
              </a:solidFill>
              <a:latin typeface="Poppins"/>
              <a:ea typeface="Poppins"/>
              <a:cs typeface="Poppins"/>
              <a:sym typeface="Poppins"/>
            </a:endParaRPr>
          </a:p>
        </p:txBody>
      </p:sp>
      <p:pic>
        <p:nvPicPr>
          <p:cNvPr id="262" name="Google Shape;262;p30"/>
          <p:cNvPicPr preferRelativeResize="0"/>
          <p:nvPr/>
        </p:nvPicPr>
        <p:blipFill>
          <a:blip r:embed="rId4">
            <a:alphaModFix/>
          </a:blip>
          <a:stretch>
            <a:fillRect/>
          </a:stretch>
        </p:blipFill>
        <p:spPr>
          <a:xfrm>
            <a:off x="5783938" y="1280150"/>
            <a:ext cx="3237000" cy="3237000"/>
          </a:xfrm>
          <a:prstGeom prst="rect">
            <a:avLst/>
          </a:prstGeom>
          <a:noFill/>
          <a:ln w="152400" cap="flat" cmpd="sng">
            <a:solidFill>
              <a:schemeClr val="dk1"/>
            </a:solidFill>
            <a:prstDash val="solid"/>
            <a:miter lim="8000"/>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1"/>
          <p:cNvSpPr txBox="1">
            <a:spLocks noGrp="1"/>
          </p:cNvSpPr>
          <p:nvPr>
            <p:ph type="title"/>
          </p:nvPr>
        </p:nvSpPr>
        <p:spPr>
          <a:xfrm>
            <a:off x="1388100" y="247775"/>
            <a:ext cx="6367800" cy="11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b="0" i="1" dirty="0">
                <a:latin typeface="Times New Roman"/>
                <a:ea typeface="Times New Roman"/>
                <a:cs typeface="Times New Roman"/>
                <a:sym typeface="Times New Roman"/>
              </a:rPr>
              <a:t>EVALUAREA  DE  SISTEM</a:t>
            </a:r>
            <a:endParaRPr sz="2200" dirty="0"/>
          </a:p>
        </p:txBody>
      </p:sp>
      <p:sp>
        <p:nvSpPr>
          <p:cNvPr id="268" name="Google Shape;268;p31"/>
          <p:cNvSpPr txBox="1"/>
          <p:nvPr/>
        </p:nvSpPr>
        <p:spPr>
          <a:xfrm>
            <a:off x="676375" y="1190700"/>
            <a:ext cx="6480900" cy="2762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500" dirty="0">
                <a:solidFill>
                  <a:schemeClr val="dk1"/>
                </a:solidFill>
              </a:rPr>
              <a:t>Se realizează prin componentele ei:</a:t>
            </a:r>
            <a:endParaRPr sz="1500" dirty="0">
              <a:solidFill>
                <a:schemeClr val="dk1"/>
              </a:solidFill>
            </a:endParaRPr>
          </a:p>
          <a:p>
            <a:pPr marL="0" lvl="0" indent="0" algn="l" rtl="0">
              <a:lnSpc>
                <a:spcPct val="115000"/>
              </a:lnSpc>
              <a:spcBef>
                <a:spcPts val="1200"/>
              </a:spcBef>
              <a:spcAft>
                <a:spcPts val="0"/>
              </a:spcAft>
              <a:buNone/>
            </a:pPr>
            <a:r>
              <a:rPr lang="en" sz="1500" dirty="0">
                <a:solidFill>
                  <a:schemeClr val="dk1"/>
                </a:solidFill>
                <a:latin typeface="Courier New"/>
                <a:ea typeface="Courier New"/>
                <a:cs typeface="Courier New"/>
                <a:sym typeface="Courier New"/>
              </a:rPr>
              <a:t>o</a:t>
            </a:r>
            <a:r>
              <a:rPr lang="en" sz="1500" dirty="0">
                <a:solidFill>
                  <a:schemeClr val="dk1"/>
                </a:solidFill>
                <a:latin typeface="Times New Roman"/>
                <a:ea typeface="Times New Roman"/>
                <a:cs typeface="Times New Roman"/>
                <a:sym typeface="Times New Roman"/>
              </a:rPr>
              <a:t>   </a:t>
            </a:r>
            <a:r>
              <a:rPr lang="en" sz="1500" i="1" dirty="0">
                <a:solidFill>
                  <a:schemeClr val="dk1"/>
                </a:solidFill>
              </a:rPr>
              <a:t>Structura învăţământului</a:t>
            </a:r>
            <a:r>
              <a:rPr lang="en" sz="1500" dirty="0">
                <a:solidFill>
                  <a:schemeClr val="dk1"/>
                </a:solidFill>
              </a:rPr>
              <a:t> – cicluri, profiluri, specializări, cu parametri: durata, articularea ciclurilor, concordanţa profilurilor şi specializărilor cu cerinţele vieţii;</a:t>
            </a:r>
            <a:endParaRPr sz="1500" dirty="0">
              <a:solidFill>
                <a:schemeClr val="dk1"/>
              </a:solidFill>
            </a:endParaRPr>
          </a:p>
          <a:p>
            <a:pPr marL="0" lvl="0" indent="0" algn="l" rtl="0">
              <a:lnSpc>
                <a:spcPct val="115000"/>
              </a:lnSpc>
              <a:spcBef>
                <a:spcPts val="1200"/>
              </a:spcBef>
              <a:spcAft>
                <a:spcPts val="0"/>
              </a:spcAft>
              <a:buNone/>
            </a:pPr>
            <a:r>
              <a:rPr lang="en" sz="1500" dirty="0">
                <a:solidFill>
                  <a:schemeClr val="dk1"/>
                </a:solidFill>
                <a:latin typeface="Courier New"/>
                <a:ea typeface="Courier New"/>
                <a:cs typeface="Courier New"/>
                <a:sym typeface="Courier New"/>
              </a:rPr>
              <a:t>o</a:t>
            </a:r>
            <a:r>
              <a:rPr lang="en" sz="1500" dirty="0">
                <a:solidFill>
                  <a:schemeClr val="dk1"/>
                </a:solidFill>
                <a:latin typeface="Times New Roman"/>
                <a:ea typeface="Times New Roman"/>
                <a:cs typeface="Times New Roman"/>
                <a:sym typeface="Times New Roman"/>
              </a:rPr>
              <a:t>   </a:t>
            </a:r>
            <a:r>
              <a:rPr lang="en" sz="1500" i="1" dirty="0">
                <a:solidFill>
                  <a:schemeClr val="dk1"/>
                </a:solidFill>
              </a:rPr>
              <a:t>Condiţii materiale – </a:t>
            </a:r>
            <a:r>
              <a:rPr lang="en" sz="1500" dirty="0">
                <a:solidFill>
                  <a:schemeClr val="dk1"/>
                </a:solidFill>
              </a:rPr>
              <a:t>concordanţa dotării materiale cu exigenţele instruirii şi cu exigenţele integrării sociale;</a:t>
            </a:r>
            <a:endParaRPr sz="1500" dirty="0">
              <a:solidFill>
                <a:schemeClr val="dk1"/>
              </a:solidFill>
            </a:endParaRPr>
          </a:p>
          <a:p>
            <a:pPr marL="0" lvl="0" indent="0" algn="l" rtl="0">
              <a:lnSpc>
                <a:spcPct val="115000"/>
              </a:lnSpc>
              <a:spcBef>
                <a:spcPts val="1200"/>
              </a:spcBef>
              <a:spcAft>
                <a:spcPts val="0"/>
              </a:spcAft>
              <a:buNone/>
            </a:pPr>
            <a:r>
              <a:rPr lang="en" sz="1500" dirty="0">
                <a:solidFill>
                  <a:schemeClr val="dk1"/>
                </a:solidFill>
                <a:latin typeface="Courier New"/>
                <a:ea typeface="Courier New"/>
                <a:cs typeface="Courier New"/>
                <a:sym typeface="Courier New"/>
              </a:rPr>
              <a:t>o</a:t>
            </a:r>
            <a:r>
              <a:rPr lang="en" sz="1500" dirty="0">
                <a:solidFill>
                  <a:schemeClr val="dk1"/>
                </a:solidFill>
                <a:latin typeface="Times New Roman"/>
                <a:ea typeface="Times New Roman"/>
                <a:cs typeface="Times New Roman"/>
                <a:sym typeface="Times New Roman"/>
              </a:rPr>
              <a:t>   </a:t>
            </a:r>
            <a:r>
              <a:rPr lang="en" sz="1500" i="1" dirty="0">
                <a:solidFill>
                  <a:schemeClr val="dk1"/>
                </a:solidFill>
              </a:rPr>
              <a:t>Condiţii juridice –</a:t>
            </a:r>
            <a:r>
              <a:rPr lang="en" sz="1500" dirty="0">
                <a:solidFill>
                  <a:schemeClr val="dk1"/>
                </a:solidFill>
              </a:rPr>
              <a:t> legislaţia învăţământului, dispoziţiile şi regulamentele de funcţionare, statutul cadrelor didactice;</a:t>
            </a:r>
            <a:endParaRPr sz="1500" dirty="0">
              <a:solidFill>
                <a:schemeClr val="dk1"/>
              </a:solidFill>
            </a:endParaRPr>
          </a:p>
          <a:p>
            <a:pPr marL="0" lvl="0" indent="0" algn="l" rtl="0">
              <a:lnSpc>
                <a:spcPct val="115000"/>
              </a:lnSpc>
              <a:spcBef>
                <a:spcPts val="1200"/>
              </a:spcBef>
              <a:spcAft>
                <a:spcPts val="0"/>
              </a:spcAft>
              <a:buNone/>
            </a:pPr>
            <a:r>
              <a:rPr lang="en" sz="1500" dirty="0">
                <a:solidFill>
                  <a:schemeClr val="dk1"/>
                </a:solidFill>
                <a:latin typeface="Courier New"/>
                <a:ea typeface="Courier New"/>
                <a:cs typeface="Courier New"/>
                <a:sym typeface="Courier New"/>
              </a:rPr>
              <a:t>o</a:t>
            </a:r>
            <a:r>
              <a:rPr lang="en" sz="1500" dirty="0">
                <a:solidFill>
                  <a:schemeClr val="dk1"/>
                </a:solidFill>
                <a:latin typeface="Times New Roman"/>
                <a:ea typeface="Times New Roman"/>
                <a:cs typeface="Times New Roman"/>
                <a:sym typeface="Times New Roman"/>
              </a:rPr>
              <a:t>   </a:t>
            </a:r>
            <a:r>
              <a:rPr lang="en" sz="1500" i="1" dirty="0">
                <a:solidFill>
                  <a:schemeClr val="dk1"/>
                </a:solidFill>
              </a:rPr>
              <a:t>Finanţarea învăţământului –</a:t>
            </a:r>
            <a:r>
              <a:rPr lang="en" sz="1500" dirty="0">
                <a:solidFill>
                  <a:schemeClr val="dk1"/>
                </a:solidFill>
              </a:rPr>
              <a:t> aprecierea valorii investiţiei financiare pentru formarea unui elev prin instituţiile de învăţământ;</a:t>
            </a:r>
            <a:endParaRPr sz="1500" dirty="0">
              <a:solidFill>
                <a:schemeClr val="dk1"/>
              </a:solidFill>
            </a:endParaRPr>
          </a:p>
          <a:p>
            <a:pPr marL="0" lvl="0" indent="0" algn="l" rtl="0">
              <a:spcBef>
                <a:spcPts val="1200"/>
              </a:spcBef>
              <a:spcAft>
                <a:spcPts val="0"/>
              </a:spcAft>
              <a:buNone/>
            </a:pPr>
            <a:endParaRPr sz="1500" dirty="0">
              <a:solidFill>
                <a:schemeClr val="dk1"/>
              </a:solidFill>
              <a:latin typeface="Poppins"/>
              <a:ea typeface="Poppins"/>
              <a:cs typeface="Poppins"/>
              <a:sym typeface="Poppins"/>
            </a:endParaRPr>
          </a:p>
        </p:txBody>
      </p:sp>
    </p:spTree>
  </p:cSld>
  <p:clrMapOvr>
    <a:masterClrMapping/>
  </p:clrMapOvr>
</p:sld>
</file>

<file path=ppt/theme/theme1.xml><?xml version="1.0" encoding="utf-8"?>
<a:theme xmlns:a="http://schemas.openxmlformats.org/drawingml/2006/main" name="Equine Sports Championship by Slidesgo">
  <a:themeElements>
    <a:clrScheme name="Simple Light">
      <a:dk1>
        <a:srgbClr val="FFFFFF"/>
      </a:dk1>
      <a:lt1>
        <a:srgbClr val="411D06"/>
      </a:lt1>
      <a:dk2>
        <a:srgbClr val="723A17"/>
      </a:dk2>
      <a:lt2>
        <a:srgbClr val="A7643A"/>
      </a:lt2>
      <a:accent1>
        <a:srgbClr val="E0C485"/>
      </a:accent1>
      <a:accent2>
        <a:srgbClr val="E0E0E0"/>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1505</Words>
  <Application>Microsoft Office PowerPoint</Application>
  <PresentationFormat>On-screen Show (16:9)</PresentationFormat>
  <Paragraphs>145</Paragraphs>
  <Slides>19</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Times New Roman</vt:lpstr>
      <vt:lpstr>Merriweather</vt:lpstr>
      <vt:lpstr>Raleway</vt:lpstr>
      <vt:lpstr>Courier New</vt:lpstr>
      <vt:lpstr>Poppins</vt:lpstr>
      <vt:lpstr>Open Sans</vt:lpstr>
      <vt:lpstr>Bitter ExtraBold</vt:lpstr>
      <vt:lpstr>Arial</vt:lpstr>
      <vt:lpstr>Bitter</vt:lpstr>
      <vt:lpstr>Equine Sports Championship by Slidesgo</vt:lpstr>
      <vt:lpstr>Evaluarea didactică-demers continuu, integrat în procesul de predare și învățare. Funcțiile evaluării.</vt:lpstr>
      <vt:lpstr>CUPRINS</vt:lpstr>
      <vt:lpstr>Semnificația evaluării</vt:lpstr>
      <vt:lpstr>Rolurile evaluării</vt:lpstr>
      <vt:lpstr>Funcțiile evaluării</vt:lpstr>
      <vt:lpstr>Notarea – Componentă a Evaluării</vt:lpstr>
      <vt:lpstr>Standardele de performanță  </vt:lpstr>
      <vt:lpstr>NIVELURILE  EVALUĂRII</vt:lpstr>
      <vt:lpstr>EVALUAREA  DE  SISTEM</vt:lpstr>
      <vt:lpstr>EVALUAREA  DE  SISTEM</vt:lpstr>
      <vt:lpstr>EVALUAREA  PROCESULUI  DE  ÎNVĂŢĂMÂNT </vt:lpstr>
      <vt:lpstr>EVALUAREA  PROCESULUI  DE  ÎNVĂŢĂMÂNT  </vt:lpstr>
      <vt:lpstr> Conținutul și Strategia Evaluării Procesului de Învățământ</vt:lpstr>
      <vt:lpstr>Forme de Evaluare </vt:lpstr>
      <vt:lpstr> Metode Tradiționale de Evaluare</vt:lpstr>
      <vt:lpstr> Metode Alternative de Evaluare </vt:lpstr>
      <vt:lpstr> Testele și itemii de evaluare</vt:lpstr>
      <vt:lpstr>Bibliografie</vt:lpstr>
      <vt:lpstr>Multumim!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CĂTĂLINA-IULIANA UNGUREAN</cp:lastModifiedBy>
  <cp:revision>1</cp:revision>
  <dcterms:modified xsi:type="dcterms:W3CDTF">2024-12-06T17:06:02Z</dcterms:modified>
</cp:coreProperties>
</file>